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8"/>
  </p:handoutMasterIdLst>
  <p:sldIdLst>
    <p:sldId id="256" r:id="rId3"/>
    <p:sldId id="260" r:id="rId5"/>
    <p:sldId id="294" r:id="rId6"/>
    <p:sldId id="299" r:id="rId7"/>
    <p:sldId id="300" r:id="rId8"/>
    <p:sldId id="296" r:id="rId9"/>
    <p:sldId id="473" r:id="rId10"/>
    <p:sldId id="478" r:id="rId11"/>
    <p:sldId id="506" r:id="rId12"/>
    <p:sldId id="498" r:id="rId13"/>
    <p:sldId id="499" r:id="rId14"/>
    <p:sldId id="298" r:id="rId15"/>
    <p:sldId id="479" r:id="rId16"/>
    <p:sldId id="474" r:id="rId17"/>
    <p:sldId id="480" r:id="rId18"/>
    <p:sldId id="481" r:id="rId19"/>
    <p:sldId id="508" r:id="rId20"/>
    <p:sldId id="507" r:id="rId21"/>
    <p:sldId id="482" r:id="rId22"/>
    <p:sldId id="484" r:id="rId23"/>
    <p:sldId id="509" r:id="rId24"/>
    <p:sldId id="510" r:id="rId25"/>
    <p:sldId id="485" r:id="rId26"/>
    <p:sldId id="297" r:id="rId27"/>
    <p:sldId id="475" r:id="rId28"/>
    <p:sldId id="494" r:id="rId29"/>
    <p:sldId id="495" r:id="rId30"/>
    <p:sldId id="487" r:id="rId31"/>
    <p:sldId id="511" r:id="rId32"/>
    <p:sldId id="512" r:id="rId33"/>
    <p:sldId id="486" r:id="rId34"/>
    <p:sldId id="496" r:id="rId35"/>
    <p:sldId id="489" r:id="rId36"/>
    <p:sldId id="505" r:id="rId37"/>
    <p:sldId id="490" r:id="rId38"/>
    <p:sldId id="492" r:id="rId39"/>
    <p:sldId id="493" r:id="rId40"/>
    <p:sldId id="497" r:id="rId41"/>
    <p:sldId id="500" r:id="rId42"/>
    <p:sldId id="501" r:id="rId43"/>
    <p:sldId id="502" r:id="rId44"/>
    <p:sldId id="503" r:id="rId45"/>
    <p:sldId id="476" r:id="rId46"/>
    <p:sldId id="472" r:id="rId47"/>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5" userDrawn="1">
          <p15:clr>
            <a:srgbClr val="A4A3A4"/>
          </p15:clr>
        </p15:guide>
        <p15:guide id="2" pos="38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00923773" name="Dokiboy"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2F2F2"/>
    <a:srgbClr val="2E5596"/>
    <a:srgbClr val="2F5597"/>
    <a:srgbClr val="2B5294"/>
    <a:srgbClr val="016FBD"/>
    <a:srgbClr val="014099"/>
    <a:srgbClr val="0170BD"/>
    <a:srgbClr val="7F7F7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5244" autoAdjust="0"/>
  </p:normalViewPr>
  <p:slideViewPr>
    <p:cSldViewPr snapToGrid="0" showGuides="1">
      <p:cViewPr varScale="1">
        <p:scale>
          <a:sx n="96" d="100"/>
          <a:sy n="96" d="100"/>
        </p:scale>
        <p:origin x="772" y="56"/>
      </p:cViewPr>
      <p:guideLst>
        <p:guide orient="horz" pos="3935"/>
        <p:guide pos="3819"/>
      </p:guideLst>
    </p:cSldViewPr>
  </p:slideViewPr>
  <p:notesTextViewPr>
    <p:cViewPr>
      <p:scale>
        <a:sx n="1" d="1"/>
        <a:sy n="1" d="1"/>
      </p:scale>
      <p:origin x="0" y="0"/>
    </p:cViewPr>
  </p:notesTextViewPr>
  <p:notesViewPr>
    <p:cSldViewPr snapToGrid="0">
      <p:cViewPr varScale="1">
        <p:scale>
          <a:sx n="65" d="100"/>
          <a:sy n="65" d="100"/>
        </p:scale>
        <p:origin x="2299"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96.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400923773" dt="2025-07-02T21:01:19.488"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400923773" dt="2025-07-02T21:01:19.488" idx="1">
    <p:pos x="10" y="10"/>
    <p:text/>
  </p:cm>
</p:cmLst>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9E28EA9-BBFA-431E-8D90-5D478FC1EB57}" type="doc">
      <dgm:prSet loTypeId="urn:microsoft.com/office/officeart/2005/8/layout/hList1" loCatId="list" qsTypeId="urn:microsoft.com/office/officeart/2005/8/quickstyle/simple1#1" qsCatId="simple" csTypeId="urn:microsoft.com/office/officeart/2005/8/colors/accent1_2#1" csCatId="accent1" phldr="1"/>
      <dgm:spPr/>
      <dgm:t>
        <a:bodyPr/>
        <a:lstStyle/>
        <a:p>
          <a:endParaRPr lang="zh-CN" altLang="en-US"/>
        </a:p>
      </dgm:t>
    </dgm:pt>
    <dgm:pt modelId="{6F17AFFC-1FA3-4A90-BEE8-F34BAAC1360E}">
      <dgm:prSet custT="1"/>
      <dgm:spPr/>
      <dgm:t>
        <a:bodyPr/>
        <a:lstStyle/>
        <a:p>
          <a:r>
            <a:rPr lang="zh-CN" altLang="en-US" sz="1800" b="1" dirty="0"/>
            <a:t>理论意义</a:t>
          </a:r>
        </a:p>
      </dgm:t>
    </dgm:pt>
    <dgm:pt modelId="{CD0FB9A4-4588-44D4-BA45-F6E9F6A26783}" cxnId="{B215CBF0-C302-439B-A942-7635987908F3}" type="parTrans">
      <dgm:prSet/>
      <dgm:spPr/>
      <dgm:t>
        <a:bodyPr/>
        <a:lstStyle/>
        <a:p>
          <a:endParaRPr lang="zh-CN" altLang="en-US"/>
        </a:p>
      </dgm:t>
    </dgm:pt>
    <dgm:pt modelId="{F5FE6145-3292-4C76-BD73-99A6E4B03E6D}" cxnId="{B215CBF0-C302-439B-A942-7635987908F3}" type="sibTrans">
      <dgm:prSet/>
      <dgm:spPr/>
      <dgm:t>
        <a:bodyPr/>
        <a:lstStyle/>
        <a:p>
          <a:endParaRPr lang="zh-CN" altLang="en-US"/>
        </a:p>
      </dgm:t>
    </dgm:pt>
    <dgm:pt modelId="{162525DC-4774-4D38-A8DC-B0336751A70D}">
      <dgm:prSet/>
      <dgm:spPr/>
      <dgm:t>
        <a:bodyPr/>
        <a:lstStyle/>
        <a:p>
          <a:r>
            <a:rPr lang="zh-CN" dirty="0"/>
            <a:t>本项目构建了一个基于协同过滤的电影推荐系统</a:t>
          </a:r>
        </a:p>
      </dgm:t>
    </dgm:pt>
    <dgm:pt modelId="{FE708DC6-79F3-45EF-B4FF-92926CA03928}" cxnId="{613958BA-691D-4302-98E2-E6838FD1B6F6}" type="parTrans">
      <dgm:prSet/>
      <dgm:spPr/>
      <dgm:t>
        <a:bodyPr/>
        <a:lstStyle/>
        <a:p>
          <a:endParaRPr lang="zh-CN" altLang="en-US"/>
        </a:p>
      </dgm:t>
    </dgm:pt>
    <dgm:pt modelId="{DC6D3799-4068-41C6-B926-99F05B51BCC3}" cxnId="{613958BA-691D-4302-98E2-E6838FD1B6F6}" type="sibTrans">
      <dgm:prSet/>
      <dgm:spPr/>
      <dgm:t>
        <a:bodyPr/>
        <a:lstStyle/>
        <a:p>
          <a:endParaRPr lang="zh-CN" altLang="en-US"/>
        </a:p>
      </dgm:t>
    </dgm:pt>
    <dgm:pt modelId="{85CF9B94-3E88-412B-918F-EEC177AEDF46}">
      <dgm:prSet custT="1"/>
      <dgm:spPr/>
      <dgm:t>
        <a:bodyPr/>
        <a:lstStyle/>
        <a:p>
          <a:r>
            <a:rPr lang="zh-CN" altLang="en-US" sz="1800" b="1" dirty="0"/>
            <a:t>应用价值</a:t>
          </a:r>
        </a:p>
      </dgm:t>
    </dgm:pt>
    <dgm:pt modelId="{29EA62E7-4C83-48BC-B4F6-91B08B83D8ED}" cxnId="{B1F25282-15C4-4505-B189-244BA11D63AF}" type="parTrans">
      <dgm:prSet/>
      <dgm:spPr/>
      <dgm:t>
        <a:bodyPr/>
        <a:lstStyle/>
        <a:p>
          <a:endParaRPr lang="zh-CN" altLang="en-US"/>
        </a:p>
      </dgm:t>
    </dgm:pt>
    <dgm:pt modelId="{DF31533E-F535-41B5-8547-0A943282FFC7}" cxnId="{B1F25282-15C4-4505-B189-244BA11D63AF}" type="sibTrans">
      <dgm:prSet/>
      <dgm:spPr/>
      <dgm:t>
        <a:bodyPr/>
        <a:lstStyle/>
        <a:p>
          <a:endParaRPr lang="zh-CN" altLang="en-US"/>
        </a:p>
      </dgm:t>
    </dgm:pt>
    <dgm:pt modelId="{D161B4DD-F508-4100-BC76-145C9F57EA4C}">
      <dgm:prSet custT="1"/>
      <dgm:spPr/>
      <dgm:t>
        <a:bodyPr/>
        <a:lstStyle/>
        <a:p>
          <a:r>
            <a:rPr lang="zh-CN" altLang="en-US" sz="1600" dirty="0"/>
            <a:t>推荐系统是提升用户体验与商业转化的关键技术。</a:t>
          </a:r>
        </a:p>
      </dgm:t>
    </dgm:pt>
    <dgm:pt modelId="{60E8F10F-041B-4539-8946-81B15731F1FF}" cxnId="{8B0A0138-E83E-472A-993B-1170C61FEA65}" type="parTrans">
      <dgm:prSet/>
      <dgm:spPr/>
      <dgm:t>
        <a:bodyPr/>
        <a:lstStyle/>
        <a:p>
          <a:endParaRPr lang="zh-CN" altLang="en-US"/>
        </a:p>
      </dgm:t>
    </dgm:pt>
    <dgm:pt modelId="{43CD8610-D822-4FE2-B949-FC8A51E24CE6}" cxnId="{8B0A0138-E83E-472A-993B-1170C61FEA65}" type="sibTrans">
      <dgm:prSet/>
      <dgm:spPr/>
      <dgm:t>
        <a:bodyPr/>
        <a:lstStyle/>
        <a:p>
          <a:endParaRPr lang="zh-CN" altLang="en-US"/>
        </a:p>
      </dgm:t>
    </dgm:pt>
    <dgm:pt modelId="{743335DC-1267-4B36-85F0-5365B90C4C06}">
      <dgm:prSet custT="1"/>
      <dgm:spPr/>
      <dgm:t>
        <a:bodyPr/>
        <a:lstStyle/>
        <a:p>
          <a:r>
            <a:rPr lang="zh-CN" altLang="en-US" sz="1800" b="1" dirty="0"/>
            <a:t>社会意义</a:t>
          </a:r>
        </a:p>
      </dgm:t>
    </dgm:pt>
    <dgm:pt modelId="{F283C87E-B200-47D8-8AEF-B6EBDF64EE76}" cxnId="{96D86814-F5F6-4904-88BF-74CEAFA20FAC}" type="parTrans">
      <dgm:prSet/>
      <dgm:spPr/>
      <dgm:t>
        <a:bodyPr/>
        <a:lstStyle/>
        <a:p>
          <a:endParaRPr lang="zh-CN" altLang="en-US"/>
        </a:p>
      </dgm:t>
    </dgm:pt>
    <dgm:pt modelId="{34D28C38-17A4-4FA8-A2A2-D137880815AB}" cxnId="{96D86814-F5F6-4904-88BF-74CEAFA20FAC}" type="sibTrans">
      <dgm:prSet/>
      <dgm:spPr/>
      <dgm:t>
        <a:bodyPr/>
        <a:lstStyle/>
        <a:p>
          <a:endParaRPr lang="zh-CN" altLang="en-US"/>
        </a:p>
      </dgm:t>
    </dgm:pt>
    <dgm:pt modelId="{89A01879-D3BF-4788-AD3C-7412D5F688D9}">
      <dgm:prSet custT="1"/>
      <dgm:spPr/>
      <dgm:t>
        <a:bodyPr/>
        <a:lstStyle/>
        <a:p>
          <a:r>
            <a:rPr lang="zh-CN" altLang="en-US" sz="1800" b="1" dirty="0"/>
            <a:t>个人能力提升</a:t>
          </a:r>
        </a:p>
      </dgm:t>
    </dgm:pt>
    <dgm:pt modelId="{F39C3B44-8BB1-4B21-90CE-145427DFE827}" cxnId="{F4549D7F-03CC-446C-9C3E-675033F6AF61}" type="parTrans">
      <dgm:prSet/>
      <dgm:spPr/>
      <dgm:t>
        <a:bodyPr/>
        <a:lstStyle/>
        <a:p>
          <a:endParaRPr lang="zh-CN" altLang="en-US"/>
        </a:p>
      </dgm:t>
    </dgm:pt>
    <dgm:pt modelId="{2C91AA06-28CB-49CE-9A4A-DDFA3D6C0C71}" cxnId="{F4549D7F-03CC-446C-9C3E-675033F6AF61}" type="sibTrans">
      <dgm:prSet/>
      <dgm:spPr/>
      <dgm:t>
        <a:bodyPr/>
        <a:lstStyle/>
        <a:p>
          <a:endParaRPr lang="zh-CN" altLang="en-US"/>
        </a:p>
      </dgm:t>
    </dgm:pt>
    <dgm:pt modelId="{B84FDDDD-A284-4A7F-81CD-65DB7C0562E3}">
      <dgm:prSet custT="1"/>
      <dgm:spPr/>
      <dgm:t>
        <a:bodyPr/>
        <a:lstStyle/>
        <a:p>
          <a:r>
            <a:rPr lang="zh-CN" sz="1600" dirty="0"/>
            <a:t>提升了团队协作、系统设计与</a:t>
          </a:r>
          <a:r>
            <a:rPr lang="en-US" sz="1600" dirty="0"/>
            <a:t>Python</a:t>
          </a:r>
          <a:r>
            <a:rPr lang="zh-CN" sz="1600" dirty="0"/>
            <a:t>编程能力，</a:t>
          </a:r>
        </a:p>
      </dgm:t>
    </dgm:pt>
    <dgm:pt modelId="{38C217BA-2210-4F4D-A59E-4061211AA827}" cxnId="{573D603B-16DD-4EE3-854F-E375C1CB9650}" type="parTrans">
      <dgm:prSet/>
      <dgm:spPr/>
      <dgm:t>
        <a:bodyPr/>
        <a:lstStyle/>
        <a:p>
          <a:endParaRPr lang="zh-CN" altLang="en-US"/>
        </a:p>
      </dgm:t>
    </dgm:pt>
    <dgm:pt modelId="{A3C3C54E-F4F8-4FEA-9F83-AD27DA9D8CDB}" cxnId="{573D603B-16DD-4EE3-854F-E375C1CB9650}" type="sibTrans">
      <dgm:prSet/>
      <dgm:spPr/>
      <dgm:t>
        <a:bodyPr/>
        <a:lstStyle/>
        <a:p>
          <a:endParaRPr lang="zh-CN" altLang="en-US"/>
        </a:p>
      </dgm:t>
    </dgm:pt>
    <dgm:pt modelId="{098CA2C6-E315-4BAC-A2B8-0C9DEE01473B}">
      <dgm:prSet custT="1"/>
      <dgm:spPr/>
      <dgm:t>
        <a:bodyPr/>
        <a:lstStyle/>
        <a:p>
          <a:r>
            <a:rPr lang="zh-CN" altLang="en-US" sz="1600" dirty="0"/>
            <a:t>帮助用户发现优质内容，提升观影效率</a:t>
          </a:r>
        </a:p>
      </dgm:t>
    </dgm:pt>
    <dgm:pt modelId="{3AFD880A-63F0-41E0-9286-D4C60348E312}" cxnId="{92A2C72B-33C9-47A7-A0FE-64C8D230311E}" type="parTrans">
      <dgm:prSet/>
      <dgm:spPr/>
      <dgm:t>
        <a:bodyPr/>
        <a:lstStyle/>
        <a:p>
          <a:endParaRPr lang="zh-CN" altLang="en-US"/>
        </a:p>
      </dgm:t>
    </dgm:pt>
    <dgm:pt modelId="{54AC1BC4-6DF4-4E7F-B309-E953418B6FB9}" cxnId="{92A2C72B-33C9-47A7-A0FE-64C8D230311E}" type="sibTrans">
      <dgm:prSet/>
      <dgm:spPr/>
      <dgm:t>
        <a:bodyPr/>
        <a:lstStyle/>
        <a:p>
          <a:endParaRPr lang="zh-CN" altLang="en-US"/>
        </a:p>
      </dgm:t>
    </dgm:pt>
    <dgm:pt modelId="{E6952E64-4592-47AF-870C-AA5579EF0C69}">
      <dgm:prSet custT="1"/>
      <dgm:spPr/>
      <dgm:t>
        <a:bodyPr/>
        <a:lstStyle/>
        <a:p>
          <a:r>
            <a:rPr lang="zh-CN" altLang="en-US" sz="1600" dirty="0"/>
            <a:t>有助于影视产业资源配置</a:t>
          </a:r>
        </a:p>
      </dgm:t>
    </dgm:pt>
    <dgm:pt modelId="{01767BCA-7E5D-476A-B96E-B51C61EC70CD}" cxnId="{D71E42DF-2E81-4430-B7EE-6CC4A437E822}" type="parTrans">
      <dgm:prSet/>
      <dgm:spPr/>
      <dgm:t>
        <a:bodyPr/>
        <a:lstStyle/>
        <a:p>
          <a:endParaRPr lang="zh-CN" altLang="en-US"/>
        </a:p>
      </dgm:t>
    </dgm:pt>
    <dgm:pt modelId="{BB8A57ED-76B8-4FA0-A5B6-56D9DEB21FE6}" cxnId="{D71E42DF-2E81-4430-B7EE-6CC4A437E822}" type="sibTrans">
      <dgm:prSet/>
      <dgm:spPr/>
      <dgm:t>
        <a:bodyPr/>
        <a:lstStyle/>
        <a:p>
          <a:endParaRPr lang="zh-CN" altLang="en-US"/>
        </a:p>
      </dgm:t>
    </dgm:pt>
    <dgm:pt modelId="{8287B436-0273-44BF-B6AB-CA507CB6AA63}">
      <dgm:prSet custT="1"/>
      <dgm:spPr/>
      <dgm:t>
        <a:bodyPr/>
        <a:lstStyle/>
        <a:p>
          <a:r>
            <a:rPr lang="zh-CN" altLang="en-US" sz="1600" dirty="0"/>
            <a:t>促进优质作品的传播与价值实现</a:t>
          </a:r>
        </a:p>
      </dgm:t>
    </dgm:pt>
    <dgm:pt modelId="{4CB83056-FD03-42E7-B19A-0125B7BD8A61}" cxnId="{5D27971E-392E-4A11-B66B-82159AA92FB6}" type="parTrans">
      <dgm:prSet/>
      <dgm:spPr/>
      <dgm:t>
        <a:bodyPr/>
        <a:lstStyle/>
        <a:p>
          <a:endParaRPr lang="zh-CN" altLang="en-US"/>
        </a:p>
      </dgm:t>
    </dgm:pt>
    <dgm:pt modelId="{E85E43BB-2BE1-4758-9820-F4E5F0A060B9}" cxnId="{5D27971E-392E-4A11-B66B-82159AA92FB6}" type="sibTrans">
      <dgm:prSet/>
      <dgm:spPr/>
      <dgm:t>
        <a:bodyPr/>
        <a:lstStyle/>
        <a:p>
          <a:endParaRPr lang="zh-CN" altLang="en-US"/>
        </a:p>
      </dgm:t>
    </dgm:pt>
    <dgm:pt modelId="{BBCE7F07-00D5-4710-B9EB-31B1118E246A}">
      <dgm:prSet custT="1"/>
      <dgm:spPr/>
      <dgm:t>
        <a:bodyPr/>
        <a:lstStyle/>
        <a:p>
          <a:r>
            <a:rPr lang="zh-CN" altLang="en-US" sz="1600" dirty="0"/>
            <a:t>能够推动互联网文化产业的健康发展。</a:t>
          </a:r>
        </a:p>
      </dgm:t>
    </dgm:pt>
    <dgm:pt modelId="{060D6C4E-62C4-4592-B607-92E82F1CF07E}" cxnId="{6AB9BC91-C90E-45CA-AE79-09A8E5EDEA12}" type="parTrans">
      <dgm:prSet/>
      <dgm:spPr/>
      <dgm:t>
        <a:bodyPr/>
        <a:lstStyle/>
        <a:p>
          <a:endParaRPr lang="zh-CN" altLang="en-US"/>
        </a:p>
      </dgm:t>
    </dgm:pt>
    <dgm:pt modelId="{2D05D965-0447-4807-B2F0-21DF973D78A1}" cxnId="{6AB9BC91-C90E-45CA-AE79-09A8E5EDEA12}" type="sibTrans">
      <dgm:prSet/>
      <dgm:spPr/>
      <dgm:t>
        <a:bodyPr/>
        <a:lstStyle/>
        <a:p>
          <a:endParaRPr lang="zh-CN" altLang="en-US"/>
        </a:p>
      </dgm:t>
    </dgm:pt>
    <dgm:pt modelId="{E2500390-282D-44F9-B7A9-F3A3820EDCBB}">
      <dgm:prSet custT="1"/>
      <dgm:spPr/>
      <dgm:t>
        <a:bodyPr/>
        <a:lstStyle/>
        <a:p>
          <a:r>
            <a:rPr lang="zh-CN" altLang="en-US" sz="1600" dirty="0"/>
            <a:t>可为影视类平台提供算法参考与技术支持</a:t>
          </a:r>
        </a:p>
      </dgm:t>
    </dgm:pt>
    <dgm:pt modelId="{9D436087-D673-447E-B16F-5081ECAC89C2}" cxnId="{5F40C50C-775E-4FEE-B0BD-B4CAD9456C2D}" type="parTrans">
      <dgm:prSet/>
      <dgm:spPr/>
      <dgm:t>
        <a:bodyPr/>
        <a:lstStyle/>
        <a:p>
          <a:endParaRPr lang="zh-CN" altLang="en-US"/>
        </a:p>
      </dgm:t>
    </dgm:pt>
    <dgm:pt modelId="{4D57A672-1560-4B4F-B1F8-BA8E17B85140}" cxnId="{5F40C50C-775E-4FEE-B0BD-B4CAD9456C2D}" type="sibTrans">
      <dgm:prSet/>
      <dgm:spPr/>
      <dgm:t>
        <a:bodyPr/>
        <a:lstStyle/>
        <a:p>
          <a:endParaRPr lang="zh-CN" altLang="en-US"/>
        </a:p>
      </dgm:t>
    </dgm:pt>
    <dgm:pt modelId="{9F2D3930-51B9-43C2-B992-E6362144C881}">
      <dgm:prSet custT="1"/>
      <dgm:spPr/>
      <dgm:t>
        <a:bodyPr/>
        <a:lstStyle/>
        <a:p>
          <a:r>
            <a:rPr lang="zh-CN" altLang="en-US" sz="1600" dirty="0"/>
            <a:t>系统具备评分管理、个性化推荐与后台统计等完整功能，具有良好的应用与推广价值。</a:t>
          </a:r>
        </a:p>
      </dgm:t>
    </dgm:pt>
    <dgm:pt modelId="{572F1F39-1A3B-45F2-9E20-6CF288D881E6}" cxnId="{ADF10F32-6BF1-4E27-8AD5-1E50B8E14B3F}" type="parTrans">
      <dgm:prSet/>
      <dgm:spPr/>
      <dgm:t>
        <a:bodyPr/>
        <a:lstStyle/>
        <a:p>
          <a:endParaRPr lang="zh-CN" altLang="en-US"/>
        </a:p>
      </dgm:t>
    </dgm:pt>
    <dgm:pt modelId="{1E326F41-0878-46F9-9CD6-3500AB4B5EF9}" cxnId="{ADF10F32-6BF1-4E27-8AD5-1E50B8E14B3F}" type="sibTrans">
      <dgm:prSet/>
      <dgm:spPr/>
      <dgm:t>
        <a:bodyPr/>
        <a:lstStyle/>
        <a:p>
          <a:endParaRPr lang="zh-CN" altLang="en-US"/>
        </a:p>
      </dgm:t>
    </dgm:pt>
    <dgm:pt modelId="{782C181F-6581-4DCA-89B3-280F67550EBE}">
      <dgm:prSet custT="1"/>
      <dgm:spPr/>
      <dgm:t>
        <a:bodyPr/>
        <a:lstStyle/>
        <a:p>
          <a:r>
            <a:rPr lang="zh-CN" sz="1600" dirty="0"/>
            <a:t>还加深了对</a:t>
          </a:r>
          <a:r>
            <a:rPr lang="en-US" sz="1600" dirty="0"/>
            <a:t>Web</a:t>
          </a:r>
          <a:r>
            <a:rPr lang="zh-CN" sz="1600" dirty="0"/>
            <a:t>开发、数据库管理、前后端交互等相关技术的理解，</a:t>
          </a:r>
        </a:p>
      </dgm:t>
    </dgm:pt>
    <dgm:pt modelId="{5796B9B7-DA4A-4FC7-886D-D319E815F2E3}" cxnId="{B588B00C-D62F-4EC9-9FD4-C8E88125D342}" type="parTrans">
      <dgm:prSet/>
      <dgm:spPr/>
      <dgm:t>
        <a:bodyPr/>
        <a:lstStyle/>
        <a:p>
          <a:endParaRPr lang="zh-CN" altLang="en-US"/>
        </a:p>
      </dgm:t>
    </dgm:pt>
    <dgm:pt modelId="{C131F24C-DAE9-403A-A40E-89D4B03E1488}" cxnId="{B588B00C-D62F-4EC9-9FD4-C8E88125D342}" type="sibTrans">
      <dgm:prSet/>
      <dgm:spPr/>
      <dgm:t>
        <a:bodyPr/>
        <a:lstStyle/>
        <a:p>
          <a:endParaRPr lang="zh-CN" altLang="en-US"/>
        </a:p>
      </dgm:t>
    </dgm:pt>
    <dgm:pt modelId="{195D0255-AA2E-4E25-9055-65C3F257DD33}">
      <dgm:prSet custT="1"/>
      <dgm:spPr/>
      <dgm:t>
        <a:bodyPr/>
        <a:lstStyle/>
        <a:p>
          <a:r>
            <a:rPr lang="zh-CN" altLang="en-US" sz="1600" dirty="0"/>
            <a:t>为今后从事大数据分析与智能推荐相关工作打下坚实基础。</a:t>
          </a:r>
        </a:p>
      </dgm:t>
    </dgm:pt>
    <dgm:pt modelId="{63F7E3FE-E9F9-4EFC-B32C-F3AAB9184401}" cxnId="{1D055A58-853A-4F4C-AEA4-20A34CA775D1}" type="parTrans">
      <dgm:prSet/>
      <dgm:spPr/>
      <dgm:t>
        <a:bodyPr/>
        <a:lstStyle/>
        <a:p>
          <a:endParaRPr lang="zh-CN" altLang="en-US"/>
        </a:p>
      </dgm:t>
    </dgm:pt>
    <dgm:pt modelId="{8DD30A57-9D6D-4DCA-83CA-7383F1773F3E}" cxnId="{1D055A58-853A-4F4C-AEA4-20A34CA775D1}" type="sibTrans">
      <dgm:prSet/>
      <dgm:spPr/>
      <dgm:t>
        <a:bodyPr/>
        <a:lstStyle/>
        <a:p>
          <a:endParaRPr lang="zh-CN" altLang="en-US"/>
        </a:p>
      </dgm:t>
    </dgm:pt>
    <dgm:pt modelId="{42D7C610-C889-428C-A5EB-8212BBBC706F}">
      <dgm:prSet/>
      <dgm:spPr/>
      <dgm:t>
        <a:bodyPr/>
        <a:lstStyle/>
        <a:p>
          <a:r>
            <a:rPr lang="zh-CN" dirty="0"/>
            <a:t>完整实现了从数据采集到可视化的全流程。通过实践，加深了对推荐算法原理的理解，</a:t>
          </a:r>
        </a:p>
      </dgm:t>
    </dgm:pt>
    <dgm:pt modelId="{4450B1EF-3575-4B07-9F2A-3DDED0671CA7}" cxnId="{1F29B39B-E8D0-45C2-AC2D-AEE2D6BF580A}" type="parTrans">
      <dgm:prSet/>
      <dgm:spPr/>
      <dgm:t>
        <a:bodyPr/>
        <a:lstStyle/>
        <a:p>
          <a:endParaRPr lang="zh-CN" altLang="en-US"/>
        </a:p>
      </dgm:t>
    </dgm:pt>
    <dgm:pt modelId="{2F0D60F0-A258-4039-85CD-67A19D546AAA}" cxnId="{1F29B39B-E8D0-45C2-AC2D-AEE2D6BF580A}" type="sibTrans">
      <dgm:prSet/>
      <dgm:spPr/>
      <dgm:t>
        <a:bodyPr/>
        <a:lstStyle/>
        <a:p>
          <a:endParaRPr lang="zh-CN" altLang="en-US"/>
        </a:p>
      </dgm:t>
    </dgm:pt>
    <dgm:pt modelId="{DB016E81-0630-44BA-B5C6-A00247DC980D}">
      <dgm:prSet/>
      <dgm:spPr/>
      <dgm:t>
        <a:bodyPr/>
        <a:lstStyle/>
        <a:p>
          <a:r>
            <a:rPr lang="zh-CN" dirty="0"/>
            <a:t>并提升了在数据分析、用户行为建模等大数据核心技能方面的应用能力</a:t>
          </a:r>
        </a:p>
      </dgm:t>
    </dgm:pt>
    <dgm:pt modelId="{B5809898-5494-46DB-8BF0-4C10FB8C02EB}" cxnId="{72A52BE0-4181-419F-8355-1BC4CD614557}" type="parTrans">
      <dgm:prSet/>
      <dgm:spPr/>
      <dgm:t>
        <a:bodyPr/>
        <a:lstStyle/>
        <a:p>
          <a:endParaRPr lang="zh-CN" altLang="en-US"/>
        </a:p>
      </dgm:t>
    </dgm:pt>
    <dgm:pt modelId="{554C73D7-4B40-4555-9181-98C9241D1AD0}" cxnId="{72A52BE0-4181-419F-8355-1BC4CD614557}" type="sibTrans">
      <dgm:prSet/>
      <dgm:spPr/>
      <dgm:t>
        <a:bodyPr/>
        <a:lstStyle/>
        <a:p>
          <a:endParaRPr lang="zh-CN" altLang="en-US"/>
        </a:p>
      </dgm:t>
    </dgm:pt>
    <dgm:pt modelId="{46AE9471-8335-4019-9497-7CABE0BC0A7B}" type="pres">
      <dgm:prSet presAssocID="{C9E28EA9-BBFA-431E-8D90-5D478FC1EB57}" presName="Name0" presStyleCnt="0">
        <dgm:presLayoutVars>
          <dgm:dir/>
          <dgm:animLvl val="lvl"/>
          <dgm:resizeHandles val="exact"/>
        </dgm:presLayoutVars>
      </dgm:prSet>
      <dgm:spPr/>
    </dgm:pt>
    <dgm:pt modelId="{6F90822B-2006-4B18-B0DA-3BD2CF824055}" type="pres">
      <dgm:prSet presAssocID="{6F17AFFC-1FA3-4A90-BEE8-F34BAAC1360E}" presName="composite" presStyleCnt="0"/>
      <dgm:spPr/>
    </dgm:pt>
    <dgm:pt modelId="{F8DFDF98-0A53-46D4-9B82-AD76B7DE4767}" type="pres">
      <dgm:prSet presAssocID="{6F17AFFC-1FA3-4A90-BEE8-F34BAAC1360E}" presName="parTx" presStyleLbl="alignNode1" presStyleIdx="0" presStyleCnt="4">
        <dgm:presLayoutVars>
          <dgm:chMax val="0"/>
          <dgm:chPref val="0"/>
          <dgm:bulletEnabled val="1"/>
        </dgm:presLayoutVars>
      </dgm:prSet>
      <dgm:spPr/>
    </dgm:pt>
    <dgm:pt modelId="{CB374A02-0916-4652-8AE9-5540D9D12821}" type="pres">
      <dgm:prSet presAssocID="{6F17AFFC-1FA3-4A90-BEE8-F34BAAC1360E}" presName="desTx" presStyleLbl="alignAccFollowNode1" presStyleIdx="0" presStyleCnt="4">
        <dgm:presLayoutVars>
          <dgm:bulletEnabled val="1"/>
        </dgm:presLayoutVars>
      </dgm:prSet>
      <dgm:spPr/>
    </dgm:pt>
    <dgm:pt modelId="{2C56EBB0-688C-4C8C-9261-3E9C2DDFF2FF}" type="pres">
      <dgm:prSet presAssocID="{F5FE6145-3292-4C76-BD73-99A6E4B03E6D}" presName="space" presStyleCnt="0"/>
      <dgm:spPr/>
    </dgm:pt>
    <dgm:pt modelId="{5257FD47-02CE-4F2D-B6E2-510627CFD339}" type="pres">
      <dgm:prSet presAssocID="{85CF9B94-3E88-412B-918F-EEC177AEDF46}" presName="composite" presStyleCnt="0"/>
      <dgm:spPr/>
    </dgm:pt>
    <dgm:pt modelId="{75578A93-4D26-49F3-9746-D9255B3FFCC3}" type="pres">
      <dgm:prSet presAssocID="{85CF9B94-3E88-412B-918F-EEC177AEDF46}" presName="parTx" presStyleLbl="alignNode1" presStyleIdx="1" presStyleCnt="4">
        <dgm:presLayoutVars>
          <dgm:chMax val="0"/>
          <dgm:chPref val="0"/>
          <dgm:bulletEnabled val="1"/>
        </dgm:presLayoutVars>
      </dgm:prSet>
      <dgm:spPr/>
    </dgm:pt>
    <dgm:pt modelId="{0639A1A6-9FD9-4C90-ADDC-80F6F79A6EEB}" type="pres">
      <dgm:prSet presAssocID="{85CF9B94-3E88-412B-918F-EEC177AEDF46}" presName="desTx" presStyleLbl="alignAccFollowNode1" presStyleIdx="1" presStyleCnt="4">
        <dgm:presLayoutVars>
          <dgm:bulletEnabled val="1"/>
        </dgm:presLayoutVars>
      </dgm:prSet>
      <dgm:spPr/>
    </dgm:pt>
    <dgm:pt modelId="{90A9CE81-D0F3-4F9A-86D1-E05E2B079CEA}" type="pres">
      <dgm:prSet presAssocID="{DF31533E-F535-41B5-8547-0A943282FFC7}" presName="space" presStyleCnt="0"/>
      <dgm:spPr/>
    </dgm:pt>
    <dgm:pt modelId="{CCC2C1F9-0B7B-4E03-88F6-357FF75BE95A}" type="pres">
      <dgm:prSet presAssocID="{743335DC-1267-4B36-85F0-5365B90C4C06}" presName="composite" presStyleCnt="0"/>
      <dgm:spPr/>
    </dgm:pt>
    <dgm:pt modelId="{D0669F1B-F87C-4C6C-967C-C7816D6D6B16}" type="pres">
      <dgm:prSet presAssocID="{743335DC-1267-4B36-85F0-5365B90C4C06}" presName="parTx" presStyleLbl="alignNode1" presStyleIdx="2" presStyleCnt="4">
        <dgm:presLayoutVars>
          <dgm:chMax val="0"/>
          <dgm:chPref val="0"/>
          <dgm:bulletEnabled val="1"/>
        </dgm:presLayoutVars>
      </dgm:prSet>
      <dgm:spPr/>
    </dgm:pt>
    <dgm:pt modelId="{90813003-FEB7-4000-A7C5-1C23D9A3C3C3}" type="pres">
      <dgm:prSet presAssocID="{743335DC-1267-4B36-85F0-5365B90C4C06}" presName="desTx" presStyleLbl="alignAccFollowNode1" presStyleIdx="2" presStyleCnt="4">
        <dgm:presLayoutVars>
          <dgm:bulletEnabled val="1"/>
        </dgm:presLayoutVars>
      </dgm:prSet>
      <dgm:spPr/>
    </dgm:pt>
    <dgm:pt modelId="{16E49FF6-0286-45F9-AC89-94362BCA1C07}" type="pres">
      <dgm:prSet presAssocID="{34D28C38-17A4-4FA8-A2A2-D137880815AB}" presName="space" presStyleCnt="0"/>
      <dgm:spPr/>
    </dgm:pt>
    <dgm:pt modelId="{840BC247-80A6-451C-B9E2-46B1A5D1EB2D}" type="pres">
      <dgm:prSet presAssocID="{89A01879-D3BF-4788-AD3C-7412D5F688D9}" presName="composite" presStyleCnt="0"/>
      <dgm:spPr/>
    </dgm:pt>
    <dgm:pt modelId="{29C1C8F2-5BD8-429B-A669-8E9E931F7944}" type="pres">
      <dgm:prSet presAssocID="{89A01879-D3BF-4788-AD3C-7412D5F688D9}" presName="parTx" presStyleLbl="alignNode1" presStyleIdx="3" presStyleCnt="4">
        <dgm:presLayoutVars>
          <dgm:chMax val="0"/>
          <dgm:chPref val="0"/>
          <dgm:bulletEnabled val="1"/>
        </dgm:presLayoutVars>
      </dgm:prSet>
      <dgm:spPr/>
    </dgm:pt>
    <dgm:pt modelId="{7FF01905-165C-41FC-BA13-12F25D42EEFC}" type="pres">
      <dgm:prSet presAssocID="{89A01879-D3BF-4788-AD3C-7412D5F688D9}" presName="desTx" presStyleLbl="alignAccFollowNode1" presStyleIdx="3" presStyleCnt="4">
        <dgm:presLayoutVars>
          <dgm:bulletEnabled val="1"/>
        </dgm:presLayoutVars>
      </dgm:prSet>
      <dgm:spPr/>
    </dgm:pt>
  </dgm:ptLst>
  <dgm:cxnLst>
    <dgm:cxn modelId="{E1A5190C-3D81-4B42-8342-5D718055C450}" type="presOf" srcId="{6F17AFFC-1FA3-4A90-BEE8-F34BAAC1360E}" destId="{F8DFDF98-0A53-46D4-9B82-AD76B7DE4767}" srcOrd="0" destOrd="0" presId="urn:microsoft.com/office/officeart/2005/8/layout/hList1"/>
    <dgm:cxn modelId="{B588B00C-D62F-4EC9-9FD4-C8E88125D342}" srcId="{89A01879-D3BF-4788-AD3C-7412D5F688D9}" destId="{782C181F-6581-4DCA-89B3-280F67550EBE}" srcOrd="1" destOrd="0" parTransId="{5796B9B7-DA4A-4FC7-886D-D319E815F2E3}" sibTransId="{C131F24C-DAE9-403A-A40E-89D4B03E1488}"/>
    <dgm:cxn modelId="{5F40C50C-775E-4FEE-B0BD-B4CAD9456C2D}" srcId="{85CF9B94-3E88-412B-918F-EEC177AEDF46}" destId="{E2500390-282D-44F9-B7A9-F3A3820EDCBB}" srcOrd="1" destOrd="0" parTransId="{9D436087-D673-447E-B16F-5081ECAC89C2}" sibTransId="{4D57A672-1560-4B4F-B1F8-BA8E17B85140}"/>
    <dgm:cxn modelId="{A31A1514-1EA8-45CB-ABA5-83A492551E0B}" type="presOf" srcId="{E2500390-282D-44F9-B7A9-F3A3820EDCBB}" destId="{0639A1A6-9FD9-4C90-ADDC-80F6F79A6EEB}" srcOrd="0" destOrd="1" presId="urn:microsoft.com/office/officeart/2005/8/layout/hList1"/>
    <dgm:cxn modelId="{96D86814-F5F6-4904-88BF-74CEAFA20FAC}" srcId="{C9E28EA9-BBFA-431E-8D90-5D478FC1EB57}" destId="{743335DC-1267-4B36-85F0-5365B90C4C06}" srcOrd="2" destOrd="0" parTransId="{F283C87E-B200-47D8-8AEF-B6EBDF64EE76}" sibTransId="{34D28C38-17A4-4FA8-A2A2-D137880815AB}"/>
    <dgm:cxn modelId="{52769214-1565-4BCC-8B5F-A818BECDDF64}" type="presOf" srcId="{743335DC-1267-4B36-85F0-5365B90C4C06}" destId="{D0669F1B-F87C-4C6C-967C-C7816D6D6B16}" srcOrd="0" destOrd="0" presId="urn:microsoft.com/office/officeart/2005/8/layout/hList1"/>
    <dgm:cxn modelId="{5D27971E-392E-4A11-B66B-82159AA92FB6}" srcId="{743335DC-1267-4B36-85F0-5365B90C4C06}" destId="{8287B436-0273-44BF-B6AB-CA507CB6AA63}" srcOrd="2" destOrd="0" parTransId="{4CB83056-FD03-42E7-B19A-0125B7BD8A61}" sibTransId="{E85E43BB-2BE1-4758-9820-F4E5F0A060B9}"/>
    <dgm:cxn modelId="{92A2C72B-33C9-47A7-A0FE-64C8D230311E}" srcId="{743335DC-1267-4B36-85F0-5365B90C4C06}" destId="{098CA2C6-E315-4BAC-A2B8-0C9DEE01473B}" srcOrd="0" destOrd="0" parTransId="{3AFD880A-63F0-41E0-9286-D4C60348E312}" sibTransId="{54AC1BC4-6DF4-4E7F-B309-E953418B6FB9}"/>
    <dgm:cxn modelId="{ADF10F32-6BF1-4E27-8AD5-1E50B8E14B3F}" srcId="{85CF9B94-3E88-412B-918F-EEC177AEDF46}" destId="{9F2D3930-51B9-43C2-B992-E6362144C881}" srcOrd="2" destOrd="0" parTransId="{572F1F39-1A3B-45F2-9E20-6CF288D881E6}" sibTransId="{1E326F41-0878-46F9-9CD6-3500AB4B5EF9}"/>
    <dgm:cxn modelId="{8B0A0138-E83E-472A-993B-1170C61FEA65}" srcId="{85CF9B94-3E88-412B-918F-EEC177AEDF46}" destId="{D161B4DD-F508-4100-BC76-145C9F57EA4C}" srcOrd="0" destOrd="0" parTransId="{60E8F10F-041B-4539-8946-81B15731F1FF}" sibTransId="{43CD8610-D822-4FE2-B949-FC8A51E24CE6}"/>
    <dgm:cxn modelId="{573D603B-16DD-4EE3-854F-E375C1CB9650}" srcId="{89A01879-D3BF-4788-AD3C-7412D5F688D9}" destId="{B84FDDDD-A284-4A7F-81CD-65DB7C0562E3}" srcOrd="0" destOrd="0" parTransId="{38C217BA-2210-4F4D-A59E-4061211AA827}" sibTransId="{A3C3C54E-F4F8-4FEA-9F83-AD27DA9D8CDB}"/>
    <dgm:cxn modelId="{1564E45D-8934-4541-AE48-D65F99A58070}" type="presOf" srcId="{162525DC-4774-4D38-A8DC-B0336751A70D}" destId="{CB374A02-0916-4652-8AE9-5540D9D12821}" srcOrd="0" destOrd="0" presId="urn:microsoft.com/office/officeart/2005/8/layout/hList1"/>
    <dgm:cxn modelId="{07D04843-B073-40B7-837E-9C0441988D54}" type="presOf" srcId="{782C181F-6581-4DCA-89B3-280F67550EBE}" destId="{7FF01905-165C-41FC-BA13-12F25D42EEFC}" srcOrd="0" destOrd="1" presId="urn:microsoft.com/office/officeart/2005/8/layout/hList1"/>
    <dgm:cxn modelId="{DC8E5645-18CC-4A9E-926B-72BC5C039479}" type="presOf" srcId="{BBCE7F07-00D5-4710-B9EB-31B1118E246A}" destId="{90813003-FEB7-4000-A7C5-1C23D9A3C3C3}" srcOrd="0" destOrd="3" presId="urn:microsoft.com/office/officeart/2005/8/layout/hList1"/>
    <dgm:cxn modelId="{8408C646-BA12-4E42-ABBC-B42143384C7F}" type="presOf" srcId="{DB016E81-0630-44BA-B5C6-A00247DC980D}" destId="{CB374A02-0916-4652-8AE9-5540D9D12821}" srcOrd="0" destOrd="2" presId="urn:microsoft.com/office/officeart/2005/8/layout/hList1"/>
    <dgm:cxn modelId="{66739169-778F-4AC7-B410-4077608EC013}" type="presOf" srcId="{D161B4DD-F508-4100-BC76-145C9F57EA4C}" destId="{0639A1A6-9FD9-4C90-ADDC-80F6F79A6EEB}" srcOrd="0" destOrd="0" presId="urn:microsoft.com/office/officeart/2005/8/layout/hList1"/>
    <dgm:cxn modelId="{6795D273-65E3-4B24-BB48-41AC975192CA}" type="presOf" srcId="{E6952E64-4592-47AF-870C-AA5579EF0C69}" destId="{90813003-FEB7-4000-A7C5-1C23D9A3C3C3}" srcOrd="0" destOrd="1" presId="urn:microsoft.com/office/officeart/2005/8/layout/hList1"/>
    <dgm:cxn modelId="{7ACAC257-538B-438D-B486-60FDF7ADD487}" type="presOf" srcId="{85CF9B94-3E88-412B-918F-EEC177AEDF46}" destId="{75578A93-4D26-49F3-9746-D9255B3FFCC3}" srcOrd="0" destOrd="0" presId="urn:microsoft.com/office/officeart/2005/8/layout/hList1"/>
    <dgm:cxn modelId="{1D055A58-853A-4F4C-AEA4-20A34CA775D1}" srcId="{89A01879-D3BF-4788-AD3C-7412D5F688D9}" destId="{195D0255-AA2E-4E25-9055-65C3F257DD33}" srcOrd="2" destOrd="0" parTransId="{63F7E3FE-E9F9-4EFC-B32C-F3AAB9184401}" sibTransId="{8DD30A57-9D6D-4DCA-83CA-7383F1773F3E}"/>
    <dgm:cxn modelId="{F4549D7F-03CC-446C-9C3E-675033F6AF61}" srcId="{C9E28EA9-BBFA-431E-8D90-5D478FC1EB57}" destId="{89A01879-D3BF-4788-AD3C-7412D5F688D9}" srcOrd="3" destOrd="0" parTransId="{F39C3B44-8BB1-4B21-90CE-145427DFE827}" sibTransId="{2C91AA06-28CB-49CE-9A4A-DDFA3D6C0C71}"/>
    <dgm:cxn modelId="{B1F25282-15C4-4505-B189-244BA11D63AF}" srcId="{C9E28EA9-BBFA-431E-8D90-5D478FC1EB57}" destId="{85CF9B94-3E88-412B-918F-EEC177AEDF46}" srcOrd="1" destOrd="0" parTransId="{29EA62E7-4C83-48BC-B4F6-91B08B83D8ED}" sibTransId="{DF31533E-F535-41B5-8547-0A943282FFC7}"/>
    <dgm:cxn modelId="{F3AE428F-FB4B-4DE7-A69A-B2A3B7F177C1}" type="presOf" srcId="{B84FDDDD-A284-4A7F-81CD-65DB7C0562E3}" destId="{7FF01905-165C-41FC-BA13-12F25D42EEFC}" srcOrd="0" destOrd="0" presId="urn:microsoft.com/office/officeart/2005/8/layout/hList1"/>
    <dgm:cxn modelId="{6AB9BC91-C90E-45CA-AE79-09A8E5EDEA12}" srcId="{743335DC-1267-4B36-85F0-5365B90C4C06}" destId="{BBCE7F07-00D5-4710-B9EB-31B1118E246A}" srcOrd="3" destOrd="0" parTransId="{060D6C4E-62C4-4592-B607-92E82F1CF07E}" sibTransId="{2D05D965-0447-4807-B2F0-21DF973D78A1}"/>
    <dgm:cxn modelId="{9110E797-99C4-430C-93AA-4A4E383E51B8}" type="presOf" srcId="{195D0255-AA2E-4E25-9055-65C3F257DD33}" destId="{7FF01905-165C-41FC-BA13-12F25D42EEFC}" srcOrd="0" destOrd="2" presId="urn:microsoft.com/office/officeart/2005/8/layout/hList1"/>
    <dgm:cxn modelId="{1F29B39B-E8D0-45C2-AC2D-AEE2D6BF580A}" srcId="{6F17AFFC-1FA3-4A90-BEE8-F34BAAC1360E}" destId="{42D7C610-C889-428C-A5EB-8212BBBC706F}" srcOrd="1" destOrd="0" parTransId="{4450B1EF-3575-4B07-9F2A-3DDED0671CA7}" sibTransId="{2F0D60F0-A258-4039-85CD-67A19D546AAA}"/>
    <dgm:cxn modelId="{763C1F9C-4B15-4CA4-97D4-8F98F4243C40}" type="presOf" srcId="{89A01879-D3BF-4788-AD3C-7412D5F688D9}" destId="{29C1C8F2-5BD8-429B-A669-8E9E931F7944}" srcOrd="0" destOrd="0" presId="urn:microsoft.com/office/officeart/2005/8/layout/hList1"/>
    <dgm:cxn modelId="{43199B9C-FC16-4522-8192-428B6131962C}" type="presOf" srcId="{8287B436-0273-44BF-B6AB-CA507CB6AA63}" destId="{90813003-FEB7-4000-A7C5-1C23D9A3C3C3}" srcOrd="0" destOrd="2" presId="urn:microsoft.com/office/officeart/2005/8/layout/hList1"/>
    <dgm:cxn modelId="{AE61929F-1144-4C9B-8E24-637ABFEAB03C}" type="presOf" srcId="{C9E28EA9-BBFA-431E-8D90-5D478FC1EB57}" destId="{46AE9471-8335-4019-9497-7CABE0BC0A7B}" srcOrd="0" destOrd="0" presId="urn:microsoft.com/office/officeart/2005/8/layout/hList1"/>
    <dgm:cxn modelId="{501F30B2-DF89-4E85-B253-EA98C49245DC}" type="presOf" srcId="{42D7C610-C889-428C-A5EB-8212BBBC706F}" destId="{CB374A02-0916-4652-8AE9-5540D9D12821}" srcOrd="0" destOrd="1" presId="urn:microsoft.com/office/officeart/2005/8/layout/hList1"/>
    <dgm:cxn modelId="{613958BA-691D-4302-98E2-E6838FD1B6F6}" srcId="{6F17AFFC-1FA3-4A90-BEE8-F34BAAC1360E}" destId="{162525DC-4774-4D38-A8DC-B0336751A70D}" srcOrd="0" destOrd="0" parTransId="{FE708DC6-79F3-45EF-B4FF-92926CA03928}" sibTransId="{DC6D3799-4068-41C6-B926-99F05B51BCC3}"/>
    <dgm:cxn modelId="{46C97FD1-C1F7-480E-9213-F7F760FC0D30}" type="presOf" srcId="{098CA2C6-E315-4BAC-A2B8-0C9DEE01473B}" destId="{90813003-FEB7-4000-A7C5-1C23D9A3C3C3}" srcOrd="0" destOrd="0" presId="urn:microsoft.com/office/officeart/2005/8/layout/hList1"/>
    <dgm:cxn modelId="{D71E42DF-2E81-4430-B7EE-6CC4A437E822}" srcId="{743335DC-1267-4B36-85F0-5365B90C4C06}" destId="{E6952E64-4592-47AF-870C-AA5579EF0C69}" srcOrd="1" destOrd="0" parTransId="{01767BCA-7E5D-476A-B96E-B51C61EC70CD}" sibTransId="{BB8A57ED-76B8-4FA0-A5B6-56D9DEB21FE6}"/>
    <dgm:cxn modelId="{72A52BE0-4181-419F-8355-1BC4CD614557}" srcId="{6F17AFFC-1FA3-4A90-BEE8-F34BAAC1360E}" destId="{DB016E81-0630-44BA-B5C6-A00247DC980D}" srcOrd="2" destOrd="0" parTransId="{B5809898-5494-46DB-8BF0-4C10FB8C02EB}" sibTransId="{554C73D7-4B40-4555-9181-98C9241D1AD0}"/>
    <dgm:cxn modelId="{6DD192EC-7B4D-4552-897E-7972BF51EE9A}" type="presOf" srcId="{9F2D3930-51B9-43C2-B992-E6362144C881}" destId="{0639A1A6-9FD9-4C90-ADDC-80F6F79A6EEB}" srcOrd="0" destOrd="2" presId="urn:microsoft.com/office/officeart/2005/8/layout/hList1"/>
    <dgm:cxn modelId="{B215CBF0-C302-439B-A942-7635987908F3}" srcId="{C9E28EA9-BBFA-431E-8D90-5D478FC1EB57}" destId="{6F17AFFC-1FA3-4A90-BEE8-F34BAAC1360E}" srcOrd="0" destOrd="0" parTransId="{CD0FB9A4-4588-44D4-BA45-F6E9F6A26783}" sibTransId="{F5FE6145-3292-4C76-BD73-99A6E4B03E6D}"/>
    <dgm:cxn modelId="{EE1DBC6F-3537-465F-A130-AA4A5C6A733C}" type="presParOf" srcId="{46AE9471-8335-4019-9497-7CABE0BC0A7B}" destId="{6F90822B-2006-4B18-B0DA-3BD2CF824055}" srcOrd="0" destOrd="0" presId="urn:microsoft.com/office/officeart/2005/8/layout/hList1"/>
    <dgm:cxn modelId="{2250787A-87DB-4BED-83E1-A298D6B47879}" type="presParOf" srcId="{6F90822B-2006-4B18-B0DA-3BD2CF824055}" destId="{F8DFDF98-0A53-46D4-9B82-AD76B7DE4767}" srcOrd="0" destOrd="0" presId="urn:microsoft.com/office/officeart/2005/8/layout/hList1"/>
    <dgm:cxn modelId="{B2CD945C-D39B-45EB-9005-47BE699AAFBE}" type="presParOf" srcId="{6F90822B-2006-4B18-B0DA-3BD2CF824055}" destId="{CB374A02-0916-4652-8AE9-5540D9D12821}" srcOrd="1" destOrd="0" presId="urn:microsoft.com/office/officeart/2005/8/layout/hList1"/>
    <dgm:cxn modelId="{CB1C2AC0-9B71-40DB-8BCE-6445388CABFA}" type="presParOf" srcId="{46AE9471-8335-4019-9497-7CABE0BC0A7B}" destId="{2C56EBB0-688C-4C8C-9261-3E9C2DDFF2FF}" srcOrd="1" destOrd="0" presId="urn:microsoft.com/office/officeart/2005/8/layout/hList1"/>
    <dgm:cxn modelId="{78325696-A856-48F6-BB7F-EAD651BB7494}" type="presParOf" srcId="{46AE9471-8335-4019-9497-7CABE0BC0A7B}" destId="{5257FD47-02CE-4F2D-B6E2-510627CFD339}" srcOrd="2" destOrd="0" presId="urn:microsoft.com/office/officeart/2005/8/layout/hList1"/>
    <dgm:cxn modelId="{F41F2926-D493-4320-8205-DA72A828A13C}" type="presParOf" srcId="{5257FD47-02CE-4F2D-B6E2-510627CFD339}" destId="{75578A93-4D26-49F3-9746-D9255B3FFCC3}" srcOrd="0" destOrd="0" presId="urn:microsoft.com/office/officeart/2005/8/layout/hList1"/>
    <dgm:cxn modelId="{7B3FCE51-BAE7-4EBE-A4D8-132E620866C7}" type="presParOf" srcId="{5257FD47-02CE-4F2D-B6E2-510627CFD339}" destId="{0639A1A6-9FD9-4C90-ADDC-80F6F79A6EEB}" srcOrd="1" destOrd="0" presId="urn:microsoft.com/office/officeart/2005/8/layout/hList1"/>
    <dgm:cxn modelId="{66821A4A-E813-46B0-ACE9-A0A8C5D57837}" type="presParOf" srcId="{46AE9471-8335-4019-9497-7CABE0BC0A7B}" destId="{90A9CE81-D0F3-4F9A-86D1-E05E2B079CEA}" srcOrd="3" destOrd="0" presId="urn:microsoft.com/office/officeart/2005/8/layout/hList1"/>
    <dgm:cxn modelId="{BCFEE0D9-A5B3-4CB1-BEE6-D239C81D96D8}" type="presParOf" srcId="{46AE9471-8335-4019-9497-7CABE0BC0A7B}" destId="{CCC2C1F9-0B7B-4E03-88F6-357FF75BE95A}" srcOrd="4" destOrd="0" presId="urn:microsoft.com/office/officeart/2005/8/layout/hList1"/>
    <dgm:cxn modelId="{598A8712-177C-482C-96AE-C4BA1F783F03}" type="presParOf" srcId="{CCC2C1F9-0B7B-4E03-88F6-357FF75BE95A}" destId="{D0669F1B-F87C-4C6C-967C-C7816D6D6B16}" srcOrd="0" destOrd="0" presId="urn:microsoft.com/office/officeart/2005/8/layout/hList1"/>
    <dgm:cxn modelId="{CAD18DB9-0FA0-4F42-9FE2-C680B91DC54C}" type="presParOf" srcId="{CCC2C1F9-0B7B-4E03-88F6-357FF75BE95A}" destId="{90813003-FEB7-4000-A7C5-1C23D9A3C3C3}" srcOrd="1" destOrd="0" presId="urn:microsoft.com/office/officeart/2005/8/layout/hList1"/>
    <dgm:cxn modelId="{ED23E8A6-0233-4849-9792-BB5935BF7877}" type="presParOf" srcId="{46AE9471-8335-4019-9497-7CABE0BC0A7B}" destId="{16E49FF6-0286-45F9-AC89-94362BCA1C07}" srcOrd="5" destOrd="0" presId="urn:microsoft.com/office/officeart/2005/8/layout/hList1"/>
    <dgm:cxn modelId="{92FCA512-7AF6-4848-A944-3046C6585A26}" type="presParOf" srcId="{46AE9471-8335-4019-9497-7CABE0BC0A7B}" destId="{840BC247-80A6-451C-B9E2-46B1A5D1EB2D}" srcOrd="6" destOrd="0" presId="urn:microsoft.com/office/officeart/2005/8/layout/hList1"/>
    <dgm:cxn modelId="{CCF8EBD4-EF94-47C0-BCE1-02B70C15385F}" type="presParOf" srcId="{840BC247-80A6-451C-B9E2-46B1A5D1EB2D}" destId="{29C1C8F2-5BD8-429B-A669-8E9E931F7944}" srcOrd="0" destOrd="0" presId="urn:microsoft.com/office/officeart/2005/8/layout/hList1"/>
    <dgm:cxn modelId="{1227D61F-B66B-4188-9B10-161A682C6B1C}" type="presParOf" srcId="{840BC247-80A6-451C-B9E2-46B1A5D1EB2D}" destId="{7FF01905-165C-41FC-BA13-12F25D42EEF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E239D-60D9-443B-BA46-5905B661EF01}" type="doc">
      <dgm:prSet loTypeId="urn:microsoft.com/office/officeart/2005/8/layout/hierarchy3#1" loCatId="hierarchy" qsTypeId="urn:microsoft.com/office/officeart/2005/8/quickstyle/simple2#1" qsCatId="simple" csTypeId="urn:microsoft.com/office/officeart/2005/8/colors/accent1_2#2" csCatId="accent1" phldr="1"/>
      <dgm:spPr/>
      <dgm:t>
        <a:bodyPr/>
        <a:lstStyle/>
        <a:p>
          <a:endParaRPr lang="zh-CN" altLang="en-US"/>
        </a:p>
      </dgm:t>
    </dgm:pt>
    <dgm:pt modelId="{F6BF2D92-23B0-45D1-AF99-EEC25FC77136}">
      <dgm:prSet/>
      <dgm:spPr/>
      <dgm:t>
        <a:bodyPr/>
        <a:lstStyle/>
        <a:p>
          <a:r>
            <a:rPr lang="zh-CN" dirty="0"/>
            <a:t>开发工具 </a:t>
          </a:r>
          <a:r>
            <a:rPr lang="en-US" dirty="0"/>
            <a:t> </a:t>
          </a:r>
          <a:r>
            <a:rPr lang="zh-CN" dirty="0"/>
            <a:t>运行环境</a:t>
          </a:r>
        </a:p>
      </dgm:t>
    </dgm:pt>
    <dgm:pt modelId="{60193E93-F08A-4B6D-B9F8-07CAE5E1F37F}" cxnId="{686CD6CA-7197-4824-B925-C87CEE9484C1}" type="parTrans">
      <dgm:prSet/>
      <dgm:spPr/>
      <dgm:t>
        <a:bodyPr/>
        <a:lstStyle/>
        <a:p>
          <a:endParaRPr lang="zh-CN" altLang="en-US"/>
        </a:p>
      </dgm:t>
    </dgm:pt>
    <dgm:pt modelId="{3E93DD48-E9B1-4D66-99B3-DC06103A89CD}" cxnId="{686CD6CA-7197-4824-B925-C87CEE9484C1}" type="sibTrans">
      <dgm:prSet/>
      <dgm:spPr/>
      <dgm:t>
        <a:bodyPr/>
        <a:lstStyle/>
        <a:p>
          <a:endParaRPr lang="zh-CN" altLang="en-US"/>
        </a:p>
      </dgm:t>
    </dgm:pt>
    <dgm:pt modelId="{41BF5E2A-B4C3-45BB-B12B-735A54BA3D01}">
      <dgm:prSet custT="1"/>
      <dgm:spPr>
        <a:solidFill>
          <a:schemeClr val="bg1"/>
        </a:solidFill>
      </dgm:spPr>
      <dgm:t>
        <a:bodyPr/>
        <a:lstStyle/>
        <a:p>
          <a:pPr algn="ctr"/>
          <a:r>
            <a:rPr lang="zh-CN" altLang="en-US" sz="1200" dirty="0"/>
            <a:t>开发语言</a:t>
          </a:r>
        </a:p>
      </dgm:t>
    </dgm:pt>
    <dgm:pt modelId="{CF1522B6-9D0B-464C-96BD-9854BDA276E4}" cxnId="{0CABD015-3AC8-4747-9CB0-4559C9BA133C}" type="parTrans">
      <dgm:prSet/>
      <dgm:spPr/>
      <dgm:t>
        <a:bodyPr/>
        <a:lstStyle/>
        <a:p>
          <a:endParaRPr lang="zh-CN" altLang="en-US"/>
        </a:p>
      </dgm:t>
    </dgm:pt>
    <dgm:pt modelId="{7948BB6E-E982-4B69-9387-E9CC97249E1E}" cxnId="{0CABD015-3AC8-4747-9CB0-4559C9BA133C}" type="sibTrans">
      <dgm:prSet/>
      <dgm:spPr/>
      <dgm:t>
        <a:bodyPr/>
        <a:lstStyle/>
        <a:p>
          <a:endParaRPr lang="zh-CN" altLang="en-US"/>
        </a:p>
      </dgm:t>
    </dgm:pt>
    <dgm:pt modelId="{2AAFAA1D-0B87-4880-A3BB-32A9C69EFB0F}">
      <dgm:prSet custT="1"/>
      <dgm:spPr>
        <a:solidFill>
          <a:schemeClr val="bg1"/>
        </a:solidFill>
      </dgm:spPr>
      <dgm:t>
        <a:bodyPr/>
        <a:lstStyle/>
        <a:p>
          <a:pPr algn="l"/>
          <a:r>
            <a:rPr lang="en-US" sz="1200" dirty="0"/>
            <a:t>Python 3.12.0</a:t>
          </a:r>
          <a:endParaRPr lang="zh-CN" sz="1200" dirty="0"/>
        </a:p>
      </dgm:t>
    </dgm:pt>
    <dgm:pt modelId="{8D5B2929-257F-464D-9FCD-B50997B6B496}" cxnId="{AA57D9DB-EF5E-4E69-8DA9-E0CE9D928DE6}" type="parTrans">
      <dgm:prSet/>
      <dgm:spPr/>
      <dgm:t>
        <a:bodyPr/>
        <a:lstStyle/>
        <a:p>
          <a:endParaRPr lang="zh-CN" altLang="en-US"/>
        </a:p>
      </dgm:t>
    </dgm:pt>
    <dgm:pt modelId="{4B727067-B80B-44B4-992C-4F84B4E6073F}" cxnId="{AA57D9DB-EF5E-4E69-8DA9-E0CE9D928DE6}" type="sibTrans">
      <dgm:prSet/>
      <dgm:spPr/>
      <dgm:t>
        <a:bodyPr/>
        <a:lstStyle/>
        <a:p>
          <a:endParaRPr lang="zh-CN" altLang="en-US"/>
        </a:p>
      </dgm:t>
    </dgm:pt>
    <dgm:pt modelId="{69E273A8-FC1E-4185-9C85-752B11796847}">
      <dgm:prSet custT="1"/>
      <dgm:spPr/>
      <dgm:t>
        <a:bodyPr/>
        <a:lstStyle/>
        <a:p>
          <a:pPr algn="ctr"/>
          <a:r>
            <a:rPr lang="en-US" sz="1200" dirty="0"/>
            <a:t>Web </a:t>
          </a:r>
          <a:r>
            <a:rPr lang="zh-CN" sz="1200" dirty="0"/>
            <a:t>框架</a:t>
          </a:r>
        </a:p>
      </dgm:t>
    </dgm:pt>
    <dgm:pt modelId="{2FE745DE-6A98-4BC4-94E1-D96D29391038}" cxnId="{BA386877-3EDD-479B-B981-1A749F468B9D}" type="parTrans">
      <dgm:prSet/>
      <dgm:spPr/>
      <dgm:t>
        <a:bodyPr/>
        <a:lstStyle/>
        <a:p>
          <a:endParaRPr lang="zh-CN" altLang="en-US"/>
        </a:p>
      </dgm:t>
    </dgm:pt>
    <dgm:pt modelId="{42C6721A-1610-4720-BC3D-62906F92BA31}" cxnId="{BA386877-3EDD-479B-B981-1A749F468B9D}" type="sibTrans">
      <dgm:prSet/>
      <dgm:spPr/>
      <dgm:t>
        <a:bodyPr/>
        <a:lstStyle/>
        <a:p>
          <a:endParaRPr lang="zh-CN" altLang="en-US"/>
        </a:p>
      </dgm:t>
    </dgm:pt>
    <dgm:pt modelId="{9385DE02-269C-4F19-BFEF-1D99BD375EF4}">
      <dgm:prSet custT="1"/>
      <dgm:spPr/>
      <dgm:t>
        <a:bodyPr/>
        <a:lstStyle/>
        <a:p>
          <a:pPr algn="l"/>
          <a:r>
            <a:rPr lang="en-US" sz="1200" dirty="0"/>
            <a:t>Flask 2.0.3</a:t>
          </a:r>
          <a:endParaRPr lang="zh-CN" sz="1200" dirty="0"/>
        </a:p>
      </dgm:t>
    </dgm:pt>
    <dgm:pt modelId="{D4E53533-DE5B-4600-8D43-940484953BD3}" cxnId="{0907B417-4187-4F30-BAC3-DD60B50B3E75}" type="parTrans">
      <dgm:prSet/>
      <dgm:spPr/>
      <dgm:t>
        <a:bodyPr/>
        <a:lstStyle/>
        <a:p>
          <a:endParaRPr lang="zh-CN" altLang="en-US"/>
        </a:p>
      </dgm:t>
    </dgm:pt>
    <dgm:pt modelId="{0DD6D173-5B47-4672-AEB3-553622BC344A}" cxnId="{0907B417-4187-4F30-BAC3-DD60B50B3E75}" type="sibTrans">
      <dgm:prSet/>
      <dgm:spPr/>
      <dgm:t>
        <a:bodyPr/>
        <a:lstStyle/>
        <a:p>
          <a:endParaRPr lang="zh-CN" altLang="en-US"/>
        </a:p>
      </dgm:t>
    </dgm:pt>
    <dgm:pt modelId="{543BFC52-F73F-4633-8895-F704C573CB3F}">
      <dgm:prSet custT="1"/>
      <dgm:spPr/>
      <dgm:t>
        <a:bodyPr/>
        <a:lstStyle/>
        <a:p>
          <a:pPr algn="ctr"/>
          <a:r>
            <a:rPr lang="zh-CN" altLang="en-US" sz="1200" dirty="0"/>
            <a:t>数据库</a:t>
          </a:r>
        </a:p>
      </dgm:t>
    </dgm:pt>
    <dgm:pt modelId="{0B8830E2-64A1-44C1-82A6-795FA201FC99}" cxnId="{5D06B8CD-A8F7-4451-8047-D0900DD04C98}" type="parTrans">
      <dgm:prSet/>
      <dgm:spPr/>
      <dgm:t>
        <a:bodyPr/>
        <a:lstStyle/>
        <a:p>
          <a:endParaRPr lang="zh-CN" altLang="en-US"/>
        </a:p>
      </dgm:t>
    </dgm:pt>
    <dgm:pt modelId="{A1A5009B-46F0-4A6E-B076-AA3BB7ED8670}" cxnId="{5D06B8CD-A8F7-4451-8047-D0900DD04C98}" type="sibTrans">
      <dgm:prSet/>
      <dgm:spPr/>
      <dgm:t>
        <a:bodyPr/>
        <a:lstStyle/>
        <a:p>
          <a:endParaRPr lang="zh-CN" altLang="en-US"/>
        </a:p>
      </dgm:t>
    </dgm:pt>
    <dgm:pt modelId="{F38338F8-0BF5-43BB-BFF6-F27773E39839}">
      <dgm:prSet custT="1"/>
      <dgm:spPr/>
      <dgm:t>
        <a:bodyPr/>
        <a:lstStyle/>
        <a:p>
          <a:pPr algn="l"/>
          <a:r>
            <a:rPr lang="en-US" sz="1200" dirty="0"/>
            <a:t>MySQL</a:t>
          </a:r>
          <a:r>
            <a:rPr lang="zh-CN" sz="1200" dirty="0"/>
            <a:t>、</a:t>
          </a:r>
          <a:r>
            <a:rPr lang="en-US" sz="1200" dirty="0"/>
            <a:t>Redis</a:t>
          </a:r>
          <a:endParaRPr lang="zh-CN" sz="1200" dirty="0"/>
        </a:p>
      </dgm:t>
    </dgm:pt>
    <dgm:pt modelId="{0682ABAF-3CA7-43EE-AD90-15BACA46BA0A}" cxnId="{DA75BBE7-0272-4E1B-A5E4-8EE604ED010C}" type="parTrans">
      <dgm:prSet/>
      <dgm:spPr/>
      <dgm:t>
        <a:bodyPr/>
        <a:lstStyle/>
        <a:p>
          <a:endParaRPr lang="zh-CN" altLang="en-US"/>
        </a:p>
      </dgm:t>
    </dgm:pt>
    <dgm:pt modelId="{8BC100E7-7862-4594-985B-52331B9E53D4}" cxnId="{DA75BBE7-0272-4E1B-A5E4-8EE604ED010C}" type="sibTrans">
      <dgm:prSet/>
      <dgm:spPr/>
      <dgm:t>
        <a:bodyPr/>
        <a:lstStyle/>
        <a:p>
          <a:endParaRPr lang="zh-CN" altLang="en-US"/>
        </a:p>
      </dgm:t>
    </dgm:pt>
    <dgm:pt modelId="{CC486440-93E9-4D22-B777-C05D3369DC1E}">
      <dgm:prSet custT="1"/>
      <dgm:spPr/>
      <dgm:t>
        <a:bodyPr/>
        <a:lstStyle/>
        <a:p>
          <a:pPr algn="ctr"/>
          <a:r>
            <a:rPr lang="zh-CN" altLang="en-US" sz="1200" dirty="0"/>
            <a:t>前端技术</a:t>
          </a:r>
        </a:p>
      </dgm:t>
    </dgm:pt>
    <dgm:pt modelId="{765B2D6C-C8C0-44F4-BDC2-1F04F590AC8B}" cxnId="{50ADDAB0-076B-428F-BE61-53541B8A79C8}" type="parTrans">
      <dgm:prSet/>
      <dgm:spPr/>
      <dgm:t>
        <a:bodyPr/>
        <a:lstStyle/>
        <a:p>
          <a:endParaRPr lang="zh-CN" altLang="en-US"/>
        </a:p>
      </dgm:t>
    </dgm:pt>
    <dgm:pt modelId="{88830A71-3120-47DE-BCC8-A79E8A631CDB}" cxnId="{50ADDAB0-076B-428F-BE61-53541B8A79C8}" type="sibTrans">
      <dgm:prSet/>
      <dgm:spPr/>
      <dgm:t>
        <a:bodyPr/>
        <a:lstStyle/>
        <a:p>
          <a:endParaRPr lang="zh-CN" altLang="en-US"/>
        </a:p>
      </dgm:t>
    </dgm:pt>
    <dgm:pt modelId="{EAAABF16-BEE3-429E-A9CE-577804EB6CEB}">
      <dgm:prSet custT="1"/>
      <dgm:spPr/>
      <dgm:t>
        <a:bodyPr/>
        <a:lstStyle/>
        <a:p>
          <a:pPr algn="l"/>
          <a:r>
            <a:rPr lang="en-US" sz="1200" dirty="0"/>
            <a:t>HTML5</a:t>
          </a:r>
          <a:r>
            <a:rPr lang="zh-CN" sz="1200" dirty="0"/>
            <a:t>、</a:t>
          </a:r>
          <a:r>
            <a:rPr lang="en-US" sz="1200" dirty="0"/>
            <a:t>CSS3</a:t>
          </a:r>
          <a:r>
            <a:rPr lang="zh-CN" sz="1200" dirty="0"/>
            <a:t>、</a:t>
          </a:r>
          <a:r>
            <a:rPr lang="en-US" sz="1200" dirty="0"/>
            <a:t>JavaScript</a:t>
          </a:r>
          <a:r>
            <a:rPr lang="zh-CN" sz="1200" dirty="0"/>
            <a:t>、</a:t>
          </a:r>
          <a:r>
            <a:rPr lang="en-US" sz="1200" dirty="0"/>
            <a:t>Chart.js</a:t>
          </a:r>
          <a:endParaRPr lang="zh-CN" sz="1200" dirty="0"/>
        </a:p>
      </dgm:t>
    </dgm:pt>
    <dgm:pt modelId="{0AD5F95D-4DD3-459C-93CC-A5DDE27F406D}" cxnId="{D143F135-4D77-45A5-AE54-95D600198303}" type="parTrans">
      <dgm:prSet/>
      <dgm:spPr/>
      <dgm:t>
        <a:bodyPr/>
        <a:lstStyle/>
        <a:p>
          <a:endParaRPr lang="zh-CN" altLang="en-US"/>
        </a:p>
      </dgm:t>
    </dgm:pt>
    <dgm:pt modelId="{F7391173-1F67-4EA5-9888-808B40C9A753}" cxnId="{D143F135-4D77-45A5-AE54-95D600198303}" type="sibTrans">
      <dgm:prSet/>
      <dgm:spPr/>
      <dgm:t>
        <a:bodyPr/>
        <a:lstStyle/>
        <a:p>
          <a:endParaRPr lang="zh-CN" altLang="en-US"/>
        </a:p>
      </dgm:t>
    </dgm:pt>
    <dgm:pt modelId="{DA74A3E7-12E1-459E-AE11-ADC372F3E063}">
      <dgm:prSet custT="1"/>
      <dgm:spPr/>
      <dgm:t>
        <a:bodyPr/>
        <a:lstStyle/>
        <a:p>
          <a:pPr algn="ctr"/>
          <a:r>
            <a:rPr lang="zh-CN" altLang="en-US" sz="1200" dirty="0"/>
            <a:t>运行环境</a:t>
          </a:r>
        </a:p>
      </dgm:t>
    </dgm:pt>
    <dgm:pt modelId="{B7878E17-EDCB-45C4-B6A3-AF8CFD62AF1C}" cxnId="{BCB09CD6-0FAA-4388-82F3-2BFBA1264E03}" type="parTrans">
      <dgm:prSet/>
      <dgm:spPr/>
      <dgm:t>
        <a:bodyPr/>
        <a:lstStyle/>
        <a:p>
          <a:endParaRPr lang="zh-CN" altLang="en-US"/>
        </a:p>
      </dgm:t>
    </dgm:pt>
    <dgm:pt modelId="{D8BD1388-C579-42D6-91D0-4ED8306659C0}" cxnId="{BCB09CD6-0FAA-4388-82F3-2BFBA1264E03}" type="sibTrans">
      <dgm:prSet/>
      <dgm:spPr/>
      <dgm:t>
        <a:bodyPr/>
        <a:lstStyle/>
        <a:p>
          <a:endParaRPr lang="zh-CN" altLang="en-US"/>
        </a:p>
      </dgm:t>
    </dgm:pt>
    <dgm:pt modelId="{753E9DF1-4EB8-4EB9-922D-9DE84031D46C}">
      <dgm:prSet custT="1"/>
      <dgm:spPr/>
      <dgm:t>
        <a:bodyPr/>
        <a:lstStyle/>
        <a:p>
          <a:pPr algn="l"/>
          <a:r>
            <a:rPr lang="en-US" sz="1200" dirty="0"/>
            <a:t>Windows 11</a:t>
          </a:r>
          <a:endParaRPr lang="zh-CN" sz="1200" dirty="0"/>
        </a:p>
      </dgm:t>
    </dgm:pt>
    <dgm:pt modelId="{A5F64F32-53EF-42A2-BEAF-99C373817C3C}" cxnId="{362B5E0D-A627-412D-9002-3061B4052480}" type="parTrans">
      <dgm:prSet/>
      <dgm:spPr/>
      <dgm:t>
        <a:bodyPr/>
        <a:lstStyle/>
        <a:p>
          <a:endParaRPr lang="zh-CN" altLang="en-US"/>
        </a:p>
      </dgm:t>
    </dgm:pt>
    <dgm:pt modelId="{48FFB8AA-3370-4901-9467-5937B482252C}" cxnId="{362B5E0D-A627-412D-9002-3061B4052480}" type="sibTrans">
      <dgm:prSet/>
      <dgm:spPr/>
      <dgm:t>
        <a:bodyPr/>
        <a:lstStyle/>
        <a:p>
          <a:endParaRPr lang="zh-CN" altLang="en-US"/>
        </a:p>
      </dgm:t>
    </dgm:pt>
    <dgm:pt modelId="{67345B13-E5E8-4B6A-879C-46EC98ECC570}">
      <dgm:prSet/>
      <dgm:spPr/>
      <dgm:t>
        <a:bodyPr/>
        <a:lstStyle/>
        <a:p>
          <a:r>
            <a:rPr lang="zh-CN"/>
            <a:t>部署要求</a:t>
          </a:r>
        </a:p>
      </dgm:t>
    </dgm:pt>
    <dgm:pt modelId="{D0872605-7153-4EF6-B601-F506296523C3}" cxnId="{743FC118-FAD8-459D-90E4-F5807A1E3CF1}" type="parTrans">
      <dgm:prSet/>
      <dgm:spPr/>
      <dgm:t>
        <a:bodyPr/>
        <a:lstStyle/>
        <a:p>
          <a:endParaRPr lang="zh-CN" altLang="en-US"/>
        </a:p>
      </dgm:t>
    </dgm:pt>
    <dgm:pt modelId="{0086DA6B-A70A-454C-96C0-E8E5F780D20E}" cxnId="{743FC118-FAD8-459D-90E4-F5807A1E3CF1}" type="sibTrans">
      <dgm:prSet/>
      <dgm:spPr/>
      <dgm:t>
        <a:bodyPr/>
        <a:lstStyle/>
        <a:p>
          <a:endParaRPr lang="zh-CN" altLang="en-US"/>
        </a:p>
      </dgm:t>
    </dgm:pt>
    <dgm:pt modelId="{EE4236D9-2E3A-447F-836D-075B096D168A}">
      <dgm:prSet custT="1"/>
      <dgm:spPr/>
      <dgm:t>
        <a:bodyPr/>
        <a:lstStyle/>
        <a:p>
          <a:pPr algn="ctr"/>
          <a:r>
            <a:rPr lang="zh-CN" altLang="en-US" sz="1200" dirty="0"/>
            <a:t>硬件</a:t>
          </a:r>
        </a:p>
      </dgm:t>
    </dgm:pt>
    <dgm:pt modelId="{0FA66FE8-9F21-4FF1-9091-39658F53FDD7}" cxnId="{67DC4F8D-F95C-44D6-A21D-1222FB2E44E2}" type="parTrans">
      <dgm:prSet/>
      <dgm:spPr/>
      <dgm:t>
        <a:bodyPr/>
        <a:lstStyle/>
        <a:p>
          <a:endParaRPr lang="zh-CN" altLang="en-US"/>
        </a:p>
      </dgm:t>
    </dgm:pt>
    <dgm:pt modelId="{01ADD33E-B09D-407A-B65A-AC6EE2D28491}" cxnId="{67DC4F8D-F95C-44D6-A21D-1222FB2E44E2}" type="sibTrans">
      <dgm:prSet/>
      <dgm:spPr/>
      <dgm:t>
        <a:bodyPr/>
        <a:lstStyle/>
        <a:p>
          <a:endParaRPr lang="zh-CN" altLang="en-US"/>
        </a:p>
      </dgm:t>
    </dgm:pt>
    <dgm:pt modelId="{981898E7-289F-42C8-97FA-A1213B4BA145}">
      <dgm:prSet custT="1"/>
      <dgm:spPr/>
      <dgm:t>
        <a:bodyPr/>
        <a:lstStyle/>
        <a:p>
          <a:pPr algn="ctr"/>
          <a:r>
            <a:rPr lang="zh-CN" altLang="en-US" sz="1200" dirty="0"/>
            <a:t>软件</a:t>
          </a:r>
        </a:p>
      </dgm:t>
    </dgm:pt>
    <dgm:pt modelId="{44B04F0E-09B6-4AD4-B79D-DA29B40FFF8B}" cxnId="{E6ED32ED-E1CD-457C-9701-1DCBF17D07EF}" type="parTrans">
      <dgm:prSet/>
      <dgm:spPr/>
      <dgm:t>
        <a:bodyPr/>
        <a:lstStyle/>
        <a:p>
          <a:endParaRPr lang="zh-CN" altLang="en-US"/>
        </a:p>
      </dgm:t>
    </dgm:pt>
    <dgm:pt modelId="{E3D10957-F4F9-49CA-9E2B-E1CAD1FFE047}" cxnId="{E6ED32ED-E1CD-457C-9701-1DCBF17D07EF}" type="sibTrans">
      <dgm:prSet/>
      <dgm:spPr/>
      <dgm:t>
        <a:bodyPr/>
        <a:lstStyle/>
        <a:p>
          <a:endParaRPr lang="zh-CN" altLang="en-US"/>
        </a:p>
      </dgm:t>
    </dgm:pt>
    <dgm:pt modelId="{0C67AB9F-4F55-42A4-9C7A-7931CA40E3F8}">
      <dgm:prSet custT="1"/>
      <dgm:spPr/>
      <dgm:t>
        <a:bodyPr/>
        <a:lstStyle/>
        <a:p>
          <a:pPr algn="l"/>
          <a:r>
            <a:rPr lang="en-US" sz="1200" dirty="0"/>
            <a:t>Python </a:t>
          </a:r>
          <a:r>
            <a:rPr lang="zh-CN" sz="1200" dirty="0"/>
            <a:t>环境、</a:t>
          </a:r>
          <a:r>
            <a:rPr lang="en-US" sz="1200" dirty="0"/>
            <a:t>MySQL</a:t>
          </a:r>
          <a:endParaRPr lang="zh-CN" sz="1200" dirty="0"/>
        </a:p>
      </dgm:t>
    </dgm:pt>
    <dgm:pt modelId="{CFA0F9B4-1644-4BF8-BA91-BA3619C756C4}" cxnId="{33F811E2-B60A-43EA-96C8-6611C2E23E12}" type="parTrans">
      <dgm:prSet/>
      <dgm:spPr/>
      <dgm:t>
        <a:bodyPr/>
        <a:lstStyle/>
        <a:p>
          <a:endParaRPr lang="zh-CN" altLang="en-US"/>
        </a:p>
      </dgm:t>
    </dgm:pt>
    <dgm:pt modelId="{6FE769BA-B336-47C5-8BD8-74AAC8AA7B5F}" cxnId="{33F811E2-B60A-43EA-96C8-6611C2E23E12}" type="sibTrans">
      <dgm:prSet/>
      <dgm:spPr/>
      <dgm:t>
        <a:bodyPr/>
        <a:lstStyle/>
        <a:p>
          <a:endParaRPr lang="zh-CN" altLang="en-US"/>
        </a:p>
      </dgm:t>
    </dgm:pt>
    <dgm:pt modelId="{9FEC2991-F313-4D7B-9558-05335E76A0C9}">
      <dgm:prSet custT="1"/>
      <dgm:spPr/>
      <dgm:t>
        <a:bodyPr/>
        <a:lstStyle/>
        <a:p>
          <a:pPr algn="ctr"/>
          <a:r>
            <a:rPr lang="zh-CN" altLang="en-US" sz="1200" dirty="0"/>
            <a:t>网络</a:t>
          </a:r>
        </a:p>
      </dgm:t>
    </dgm:pt>
    <dgm:pt modelId="{5CCA3963-2404-4845-B588-B705CAD46F49}" cxnId="{7E783F1B-67F7-4904-9A87-761314D6D649}" type="parTrans">
      <dgm:prSet/>
      <dgm:spPr/>
      <dgm:t>
        <a:bodyPr/>
        <a:lstStyle/>
        <a:p>
          <a:endParaRPr lang="zh-CN" altLang="en-US"/>
        </a:p>
      </dgm:t>
    </dgm:pt>
    <dgm:pt modelId="{EA382518-D4D4-4649-9690-D6C4D9927229}" cxnId="{7E783F1B-67F7-4904-9A87-761314D6D649}" type="sibTrans">
      <dgm:prSet/>
      <dgm:spPr/>
      <dgm:t>
        <a:bodyPr/>
        <a:lstStyle/>
        <a:p>
          <a:endParaRPr lang="zh-CN" altLang="en-US"/>
        </a:p>
      </dgm:t>
    </dgm:pt>
    <dgm:pt modelId="{28A7EF29-DD3B-45E4-9FDC-80C9F7775CA1}">
      <dgm:prSet custT="1"/>
      <dgm:spPr/>
      <dgm:t>
        <a:bodyPr/>
        <a:lstStyle/>
        <a:p>
          <a:pPr algn="l"/>
          <a:r>
            <a:rPr lang="en-US" sz="1200" dirty="0"/>
            <a:t>HTTP/HTTPS </a:t>
          </a:r>
          <a:r>
            <a:rPr lang="zh-CN" sz="1200" dirty="0"/>
            <a:t>访问</a:t>
          </a:r>
        </a:p>
      </dgm:t>
    </dgm:pt>
    <dgm:pt modelId="{E6660194-5314-42B6-97A8-725820B3DB6E}" cxnId="{A9D8A672-A43B-4FC6-AD7E-8F8F3091B698}" type="parTrans">
      <dgm:prSet/>
      <dgm:spPr/>
      <dgm:t>
        <a:bodyPr/>
        <a:lstStyle/>
        <a:p>
          <a:endParaRPr lang="zh-CN" altLang="en-US"/>
        </a:p>
      </dgm:t>
    </dgm:pt>
    <dgm:pt modelId="{3B031B81-9AE8-4545-9A8C-B9A6D9AF3221}" cxnId="{A9D8A672-A43B-4FC6-AD7E-8F8F3091B698}" type="sibTrans">
      <dgm:prSet/>
      <dgm:spPr/>
      <dgm:t>
        <a:bodyPr/>
        <a:lstStyle/>
        <a:p>
          <a:endParaRPr lang="zh-CN" altLang="en-US"/>
        </a:p>
      </dgm:t>
    </dgm:pt>
    <dgm:pt modelId="{C50C55D5-6484-4071-AD0F-EF24D58AA65B}">
      <dgm:prSet custT="1"/>
      <dgm:spPr/>
      <dgm:t>
        <a:bodyPr/>
        <a:lstStyle/>
        <a:p>
          <a:pPr algn="ctr"/>
          <a:r>
            <a:rPr lang="zh-CN" altLang="en-US" sz="1200" dirty="0"/>
            <a:t>部署方式</a:t>
          </a:r>
        </a:p>
      </dgm:t>
    </dgm:pt>
    <dgm:pt modelId="{6E10731F-A0C5-4BE0-9972-9F9E1AFF9826}" cxnId="{7E531B44-56C3-421E-B444-2E53FAEAD6D7}" type="parTrans">
      <dgm:prSet/>
      <dgm:spPr/>
      <dgm:t>
        <a:bodyPr/>
        <a:lstStyle/>
        <a:p>
          <a:endParaRPr lang="zh-CN" altLang="en-US"/>
        </a:p>
      </dgm:t>
    </dgm:pt>
    <dgm:pt modelId="{99EA33A3-0CA7-4605-B662-56F10C62AEDA}" cxnId="{7E531B44-56C3-421E-B444-2E53FAEAD6D7}" type="sibTrans">
      <dgm:prSet/>
      <dgm:spPr/>
      <dgm:t>
        <a:bodyPr/>
        <a:lstStyle/>
        <a:p>
          <a:endParaRPr lang="zh-CN" altLang="en-US"/>
        </a:p>
      </dgm:t>
    </dgm:pt>
    <dgm:pt modelId="{FF47D1AF-E3E2-4FE8-83BB-244313B7AFEA}">
      <dgm:prSet custT="1"/>
      <dgm:spPr/>
      <dgm:t>
        <a:bodyPr/>
        <a:lstStyle/>
        <a:p>
          <a:pPr algn="l"/>
          <a:r>
            <a:rPr lang="zh-CN" altLang="en-US" sz="1200" dirty="0"/>
            <a:t>单机部署</a:t>
          </a:r>
        </a:p>
      </dgm:t>
    </dgm:pt>
    <dgm:pt modelId="{C0D6DEBB-FE34-4891-973A-05F44AF8D22D}" cxnId="{8DF8A647-3F0D-43A0-9D6D-B532A6B0F612}" type="parTrans">
      <dgm:prSet/>
      <dgm:spPr/>
      <dgm:t>
        <a:bodyPr/>
        <a:lstStyle/>
        <a:p>
          <a:endParaRPr lang="zh-CN" altLang="en-US"/>
        </a:p>
      </dgm:t>
    </dgm:pt>
    <dgm:pt modelId="{60130ABE-4AF6-4EB7-92AB-AFCD1C15C647}" cxnId="{8DF8A647-3F0D-43A0-9D6D-B532A6B0F612}" type="sibTrans">
      <dgm:prSet/>
      <dgm:spPr/>
      <dgm:t>
        <a:bodyPr/>
        <a:lstStyle/>
        <a:p>
          <a:endParaRPr lang="zh-CN" altLang="en-US"/>
        </a:p>
      </dgm:t>
    </dgm:pt>
    <dgm:pt modelId="{6CCB3976-65D1-4410-A10E-4EA7C64D2A0B}">
      <dgm:prSet/>
      <dgm:spPr/>
      <dgm:t>
        <a:bodyPr/>
        <a:lstStyle/>
        <a:p>
          <a:r>
            <a:rPr lang="zh-CN"/>
            <a:t>系统接口</a:t>
          </a:r>
        </a:p>
      </dgm:t>
    </dgm:pt>
    <dgm:pt modelId="{7AE00880-3E0D-4216-98F7-C929E14B5980}" cxnId="{0D226C16-A522-4002-9F6F-7ADF852A3E5F}" type="parTrans">
      <dgm:prSet/>
      <dgm:spPr/>
      <dgm:t>
        <a:bodyPr/>
        <a:lstStyle/>
        <a:p>
          <a:endParaRPr lang="zh-CN" altLang="en-US"/>
        </a:p>
      </dgm:t>
    </dgm:pt>
    <dgm:pt modelId="{EB85B201-68B9-4AD0-94D6-113DDA0C12BD}" cxnId="{0D226C16-A522-4002-9F6F-7ADF852A3E5F}" type="sibTrans">
      <dgm:prSet/>
      <dgm:spPr/>
      <dgm:t>
        <a:bodyPr/>
        <a:lstStyle/>
        <a:p>
          <a:endParaRPr lang="zh-CN" altLang="en-US"/>
        </a:p>
      </dgm:t>
    </dgm:pt>
    <dgm:pt modelId="{5DA84369-3EDD-4047-B399-C9607541E385}">
      <dgm:prSet custT="1"/>
      <dgm:spPr/>
      <dgm:t>
        <a:bodyPr/>
        <a:lstStyle/>
        <a:p>
          <a:pPr algn="ctr"/>
          <a:r>
            <a:rPr lang="zh-CN" altLang="en-US" sz="1200" dirty="0"/>
            <a:t>用户界面</a:t>
          </a:r>
        </a:p>
      </dgm:t>
    </dgm:pt>
    <dgm:pt modelId="{DBDFE400-D12B-42B3-BC16-BF11BD8BF601}" cxnId="{C9080663-CFC8-44A7-9CD5-6DF49F468B27}" type="parTrans">
      <dgm:prSet/>
      <dgm:spPr/>
      <dgm:t>
        <a:bodyPr/>
        <a:lstStyle/>
        <a:p>
          <a:endParaRPr lang="zh-CN" altLang="en-US"/>
        </a:p>
      </dgm:t>
    </dgm:pt>
    <dgm:pt modelId="{8A1930CC-50CC-4785-9F39-36AA1E527260}" cxnId="{C9080663-CFC8-44A7-9CD5-6DF49F468B27}" type="sibTrans">
      <dgm:prSet/>
      <dgm:spPr/>
      <dgm:t>
        <a:bodyPr/>
        <a:lstStyle/>
        <a:p>
          <a:endParaRPr lang="zh-CN" altLang="en-US"/>
        </a:p>
      </dgm:t>
    </dgm:pt>
    <dgm:pt modelId="{9E580D94-2C52-4082-A328-C4EDFA2E0CCF}">
      <dgm:prSet custT="1"/>
      <dgm:spPr/>
      <dgm:t>
        <a:bodyPr/>
        <a:lstStyle/>
        <a:p>
          <a:pPr algn="l"/>
          <a:r>
            <a:rPr lang="en-US" sz="1200" dirty="0"/>
            <a:t>Web </a:t>
          </a:r>
          <a:r>
            <a:rPr lang="zh-CN" sz="1200" dirty="0"/>
            <a:t>浏览器</a:t>
          </a:r>
        </a:p>
      </dgm:t>
    </dgm:pt>
    <dgm:pt modelId="{61804FDE-BE6C-480A-8D77-C1C78DF00515}" cxnId="{6621AA54-8EB1-4B1B-B58C-3C6C748C936F}" type="parTrans">
      <dgm:prSet/>
      <dgm:spPr/>
      <dgm:t>
        <a:bodyPr/>
        <a:lstStyle/>
        <a:p>
          <a:endParaRPr lang="zh-CN" altLang="en-US"/>
        </a:p>
      </dgm:t>
    </dgm:pt>
    <dgm:pt modelId="{E3D08B48-8191-48DA-93A7-FE80DC9B677B}" cxnId="{6621AA54-8EB1-4B1B-B58C-3C6C748C936F}" type="sibTrans">
      <dgm:prSet/>
      <dgm:spPr/>
      <dgm:t>
        <a:bodyPr/>
        <a:lstStyle/>
        <a:p>
          <a:endParaRPr lang="zh-CN" altLang="en-US"/>
        </a:p>
      </dgm:t>
    </dgm:pt>
    <dgm:pt modelId="{A77A0738-2972-460C-92F6-394A4E982190}">
      <dgm:prSet custT="1"/>
      <dgm:spPr/>
      <dgm:t>
        <a:bodyPr/>
        <a:lstStyle/>
        <a:p>
          <a:pPr algn="ctr"/>
          <a:r>
            <a:rPr lang="zh-CN" altLang="en-US" sz="1200" dirty="0"/>
            <a:t>数据接口</a:t>
          </a:r>
        </a:p>
      </dgm:t>
    </dgm:pt>
    <dgm:pt modelId="{0DA441CD-85D9-49CC-B9EB-21ADE34E5F1E}" cxnId="{B3C4D350-17A2-46D5-95B2-27CA8C40892E}" type="parTrans">
      <dgm:prSet/>
      <dgm:spPr/>
      <dgm:t>
        <a:bodyPr/>
        <a:lstStyle/>
        <a:p>
          <a:endParaRPr lang="zh-CN" altLang="en-US"/>
        </a:p>
      </dgm:t>
    </dgm:pt>
    <dgm:pt modelId="{CDA3D5D4-54F6-4CA8-8ABD-DA5B65D5F25D}" cxnId="{B3C4D350-17A2-46D5-95B2-27CA8C40892E}" type="sibTrans">
      <dgm:prSet/>
      <dgm:spPr/>
      <dgm:t>
        <a:bodyPr/>
        <a:lstStyle/>
        <a:p>
          <a:endParaRPr lang="zh-CN" altLang="en-US"/>
        </a:p>
      </dgm:t>
    </dgm:pt>
    <dgm:pt modelId="{96811DF4-4EF9-4574-B62B-18F9433CEDDA}">
      <dgm:prSet custT="1"/>
      <dgm:spPr/>
      <dgm:t>
        <a:bodyPr/>
        <a:lstStyle/>
        <a:p>
          <a:pPr algn="l"/>
          <a:r>
            <a:rPr lang="en-US" sz="1200" dirty="0"/>
            <a:t>CSV </a:t>
          </a:r>
          <a:r>
            <a:rPr lang="zh-CN" sz="1200" dirty="0"/>
            <a:t>文件导入导出</a:t>
          </a:r>
        </a:p>
      </dgm:t>
    </dgm:pt>
    <dgm:pt modelId="{36783511-0441-406C-B61D-96E04EDFA2EE}" cxnId="{94C83F5D-52ED-4C63-BB14-8C2C5F9A82A3}" type="parTrans">
      <dgm:prSet/>
      <dgm:spPr/>
      <dgm:t>
        <a:bodyPr/>
        <a:lstStyle/>
        <a:p>
          <a:endParaRPr lang="zh-CN" altLang="en-US"/>
        </a:p>
      </dgm:t>
    </dgm:pt>
    <dgm:pt modelId="{6B8E5C21-4112-4E01-A4EA-FD61CDFC08F2}" cxnId="{94C83F5D-52ED-4C63-BB14-8C2C5F9A82A3}" type="sibTrans">
      <dgm:prSet/>
      <dgm:spPr/>
      <dgm:t>
        <a:bodyPr/>
        <a:lstStyle/>
        <a:p>
          <a:endParaRPr lang="zh-CN" altLang="en-US"/>
        </a:p>
      </dgm:t>
    </dgm:pt>
    <dgm:pt modelId="{C1339DCD-F9BD-4B91-96F7-3C7F53C34FC5}">
      <dgm:prSet/>
      <dgm:spPr/>
      <dgm:t>
        <a:bodyPr/>
        <a:lstStyle/>
        <a:p>
          <a:r>
            <a:rPr lang="zh-CN"/>
            <a:t>数据要求</a:t>
          </a:r>
        </a:p>
      </dgm:t>
    </dgm:pt>
    <dgm:pt modelId="{1370FE11-920E-48BB-9108-74D9279005FA}" cxnId="{5FEEFA03-75C7-4682-9305-F9E8E4F2DA60}" type="parTrans">
      <dgm:prSet/>
      <dgm:spPr/>
      <dgm:t>
        <a:bodyPr/>
        <a:lstStyle/>
        <a:p>
          <a:endParaRPr lang="zh-CN" altLang="en-US"/>
        </a:p>
      </dgm:t>
    </dgm:pt>
    <dgm:pt modelId="{3EF4BF8C-02D6-43AB-974D-D06ED6A0406A}" cxnId="{5FEEFA03-75C7-4682-9305-F9E8E4F2DA60}" type="sibTrans">
      <dgm:prSet/>
      <dgm:spPr/>
      <dgm:t>
        <a:bodyPr/>
        <a:lstStyle/>
        <a:p>
          <a:endParaRPr lang="zh-CN" altLang="en-US"/>
        </a:p>
      </dgm:t>
    </dgm:pt>
    <dgm:pt modelId="{CEBD3D7F-E44A-45A7-A4AA-0F80B0E4CBA8}">
      <dgm:prSet custT="1"/>
      <dgm:spPr/>
      <dgm:t>
        <a:bodyPr/>
        <a:lstStyle/>
        <a:p>
          <a:pPr algn="ctr"/>
          <a:r>
            <a:rPr lang="zh-CN" altLang="en-US" sz="1200" dirty="0"/>
            <a:t>数据格式</a:t>
          </a:r>
        </a:p>
      </dgm:t>
    </dgm:pt>
    <dgm:pt modelId="{E79E4F98-96EA-4984-AF8B-0093A8756040}" cxnId="{5CDFF9EE-7788-4FFD-956E-607630FFDB7A}" type="parTrans">
      <dgm:prSet/>
      <dgm:spPr/>
      <dgm:t>
        <a:bodyPr/>
        <a:lstStyle/>
        <a:p>
          <a:endParaRPr lang="zh-CN" altLang="en-US"/>
        </a:p>
      </dgm:t>
    </dgm:pt>
    <dgm:pt modelId="{3804E56E-71E3-4A71-90B3-9D7CAA12E66C}" cxnId="{5CDFF9EE-7788-4FFD-956E-607630FFDB7A}" type="sibTrans">
      <dgm:prSet/>
      <dgm:spPr/>
      <dgm:t>
        <a:bodyPr/>
        <a:lstStyle/>
        <a:p>
          <a:endParaRPr lang="zh-CN" altLang="en-US"/>
        </a:p>
      </dgm:t>
    </dgm:pt>
    <dgm:pt modelId="{E3C1AE56-440E-4E61-9A25-47425556D2FE}">
      <dgm:prSet custT="1"/>
      <dgm:spPr/>
      <dgm:t>
        <a:bodyPr/>
        <a:lstStyle/>
        <a:p>
          <a:pPr algn="l"/>
          <a:r>
            <a:rPr lang="en-US" sz="1200" dirty="0"/>
            <a:t>CSV </a:t>
          </a:r>
          <a:r>
            <a:rPr lang="zh-CN" sz="1200" dirty="0"/>
            <a:t>标准化格式</a:t>
          </a:r>
        </a:p>
      </dgm:t>
    </dgm:pt>
    <dgm:pt modelId="{FEAA4A28-F17B-4AED-9AB1-B8CF7BE7B7CA}" cxnId="{2B1A4EA6-C7E2-443D-9FC1-EECC402DFE8B}" type="parTrans">
      <dgm:prSet/>
      <dgm:spPr/>
      <dgm:t>
        <a:bodyPr/>
        <a:lstStyle/>
        <a:p>
          <a:endParaRPr lang="zh-CN" altLang="en-US"/>
        </a:p>
      </dgm:t>
    </dgm:pt>
    <dgm:pt modelId="{95B5819C-8268-4691-93ED-8CB8CD182959}" cxnId="{2B1A4EA6-C7E2-443D-9FC1-EECC402DFE8B}" type="sibTrans">
      <dgm:prSet/>
      <dgm:spPr/>
      <dgm:t>
        <a:bodyPr/>
        <a:lstStyle/>
        <a:p>
          <a:endParaRPr lang="zh-CN" altLang="en-US"/>
        </a:p>
      </dgm:t>
    </dgm:pt>
    <dgm:pt modelId="{61CE05AD-FC5B-4A69-81D1-4080AF1AA48C}">
      <dgm:prSet custT="1"/>
      <dgm:spPr/>
      <dgm:t>
        <a:bodyPr/>
        <a:lstStyle/>
        <a:p>
          <a:pPr algn="ctr"/>
          <a:r>
            <a:rPr lang="zh-CN" altLang="en-US" sz="1200" dirty="0"/>
            <a:t>数据量</a:t>
          </a:r>
        </a:p>
      </dgm:t>
    </dgm:pt>
    <dgm:pt modelId="{07CBE7A6-D665-4E96-A747-D719288CD1E8}" cxnId="{7A79B19D-098C-446A-A01B-10C63CC2DD79}" type="parTrans">
      <dgm:prSet/>
      <dgm:spPr/>
      <dgm:t>
        <a:bodyPr/>
        <a:lstStyle/>
        <a:p>
          <a:endParaRPr lang="zh-CN" altLang="en-US"/>
        </a:p>
      </dgm:t>
    </dgm:pt>
    <dgm:pt modelId="{F9F29373-2902-4284-A13C-79B5101984E1}" cxnId="{7A79B19D-098C-446A-A01B-10C63CC2DD79}" type="sibTrans">
      <dgm:prSet/>
      <dgm:spPr/>
      <dgm:t>
        <a:bodyPr/>
        <a:lstStyle/>
        <a:p>
          <a:endParaRPr lang="zh-CN" altLang="en-US"/>
        </a:p>
      </dgm:t>
    </dgm:pt>
    <dgm:pt modelId="{99B1DFEB-02B7-46B1-BDE1-2E2F9ABD8818}">
      <dgm:prSet custT="1"/>
      <dgm:spPr/>
      <dgm:t>
        <a:bodyPr/>
        <a:lstStyle/>
        <a:p>
          <a:pPr algn="l"/>
          <a:r>
            <a:rPr lang="zh-CN" sz="1200" dirty="0"/>
            <a:t>支持 </a:t>
          </a:r>
          <a:r>
            <a:rPr lang="en-US" sz="1200" dirty="0"/>
            <a:t>10,000 + </a:t>
          </a:r>
          <a:r>
            <a:rPr lang="zh-CN" sz="1200" dirty="0"/>
            <a:t>电影和 </a:t>
          </a:r>
          <a:r>
            <a:rPr lang="en-US" sz="1200" dirty="0"/>
            <a:t>200,000 + </a:t>
          </a:r>
          <a:r>
            <a:rPr lang="zh-CN" sz="1200" dirty="0"/>
            <a:t>评分记录</a:t>
          </a:r>
        </a:p>
      </dgm:t>
    </dgm:pt>
    <dgm:pt modelId="{B862B9CA-66F5-43F5-8158-1D3F5BD296C5}" cxnId="{1C8F1003-DF2F-498F-B15E-CEB2B6FAA47B}" type="parTrans">
      <dgm:prSet/>
      <dgm:spPr/>
      <dgm:t>
        <a:bodyPr/>
        <a:lstStyle/>
        <a:p>
          <a:endParaRPr lang="zh-CN" altLang="en-US"/>
        </a:p>
      </dgm:t>
    </dgm:pt>
    <dgm:pt modelId="{AA869C0E-AE3C-4D42-8914-0061F4E424B5}" cxnId="{1C8F1003-DF2F-498F-B15E-CEB2B6FAA47B}" type="sibTrans">
      <dgm:prSet/>
      <dgm:spPr/>
      <dgm:t>
        <a:bodyPr/>
        <a:lstStyle/>
        <a:p>
          <a:endParaRPr lang="zh-CN" altLang="en-US"/>
        </a:p>
      </dgm:t>
    </dgm:pt>
    <dgm:pt modelId="{68C4E727-6046-4798-BB91-D2BE97FCD2F0}">
      <dgm:prSet custT="1"/>
      <dgm:spPr/>
      <dgm:t>
        <a:bodyPr/>
        <a:lstStyle/>
        <a:p>
          <a:pPr algn="ctr"/>
          <a:r>
            <a:rPr lang="zh-CN" altLang="en-US" sz="1200" dirty="0"/>
            <a:t>数据更新</a:t>
          </a:r>
        </a:p>
      </dgm:t>
    </dgm:pt>
    <dgm:pt modelId="{FD05D215-BC32-455B-A1CB-3AD87D5D1656}" cxnId="{F0656F8E-9E4A-4ED9-B2C9-3DD481D0F40B}" type="parTrans">
      <dgm:prSet/>
      <dgm:spPr/>
      <dgm:t>
        <a:bodyPr/>
        <a:lstStyle/>
        <a:p>
          <a:endParaRPr lang="zh-CN" altLang="en-US"/>
        </a:p>
      </dgm:t>
    </dgm:pt>
    <dgm:pt modelId="{9F83B27A-24F1-4227-A152-F41065ACB286}" cxnId="{F0656F8E-9E4A-4ED9-B2C9-3DD481D0F40B}" type="sibTrans">
      <dgm:prSet/>
      <dgm:spPr/>
      <dgm:t>
        <a:bodyPr/>
        <a:lstStyle/>
        <a:p>
          <a:endParaRPr lang="zh-CN" altLang="en-US"/>
        </a:p>
      </dgm:t>
    </dgm:pt>
    <dgm:pt modelId="{2843C36C-6B96-4727-88D5-58AB31CF8FEF}">
      <dgm:prSet custT="1"/>
      <dgm:spPr/>
      <dgm:t>
        <a:bodyPr/>
        <a:lstStyle/>
        <a:p>
          <a:pPr algn="l"/>
          <a:r>
            <a:rPr lang="zh-CN" sz="1200" dirty="0"/>
            <a:t>支持动态添加 </a:t>
          </a:r>
          <a:r>
            <a:rPr lang="en-US" sz="1200" dirty="0"/>
            <a:t>/ </a:t>
          </a:r>
          <a:r>
            <a:rPr lang="zh-CN" sz="1200" dirty="0"/>
            <a:t>修改数据</a:t>
          </a:r>
        </a:p>
      </dgm:t>
    </dgm:pt>
    <dgm:pt modelId="{E623A888-1CD8-4CAA-B24A-43C28A8CCD3C}" cxnId="{75E25BF1-9185-4A66-AC6B-5C6219A263A3}" type="parTrans">
      <dgm:prSet/>
      <dgm:spPr/>
      <dgm:t>
        <a:bodyPr/>
        <a:lstStyle/>
        <a:p>
          <a:endParaRPr lang="zh-CN" altLang="en-US"/>
        </a:p>
      </dgm:t>
    </dgm:pt>
    <dgm:pt modelId="{C877D0ED-66F0-410F-BE04-388978BBD2CC}" cxnId="{75E25BF1-9185-4A66-AC6B-5C6219A263A3}" type="sibTrans">
      <dgm:prSet/>
      <dgm:spPr/>
      <dgm:t>
        <a:bodyPr/>
        <a:lstStyle/>
        <a:p>
          <a:endParaRPr lang="zh-CN" altLang="en-US"/>
        </a:p>
      </dgm:t>
    </dgm:pt>
    <dgm:pt modelId="{5284D709-3EAC-4FD0-8703-C4C4F3BF2300}">
      <dgm:prSet custT="1"/>
      <dgm:spPr/>
      <dgm:t>
        <a:bodyPr/>
        <a:lstStyle/>
        <a:p>
          <a:pPr algn="ctr"/>
          <a:r>
            <a:rPr lang="zh-CN" altLang="en-US" sz="1200" dirty="0"/>
            <a:t>数据备份</a:t>
          </a:r>
        </a:p>
      </dgm:t>
    </dgm:pt>
    <dgm:pt modelId="{F85F3DB0-AC7E-4AD4-9983-9BD75ECD9494}" cxnId="{F0D17947-5B07-4A59-A6F1-D6BC59B14CA2}" type="parTrans">
      <dgm:prSet/>
      <dgm:spPr/>
      <dgm:t>
        <a:bodyPr/>
        <a:lstStyle/>
        <a:p>
          <a:endParaRPr lang="zh-CN" altLang="en-US"/>
        </a:p>
      </dgm:t>
    </dgm:pt>
    <dgm:pt modelId="{E637E64B-15C5-4FB4-86D0-AF574C02E186}" cxnId="{F0D17947-5B07-4A59-A6F1-D6BC59B14CA2}" type="sibTrans">
      <dgm:prSet/>
      <dgm:spPr/>
      <dgm:t>
        <a:bodyPr/>
        <a:lstStyle/>
        <a:p>
          <a:endParaRPr lang="zh-CN" altLang="en-US"/>
        </a:p>
      </dgm:t>
    </dgm:pt>
    <dgm:pt modelId="{A1DCBC95-9D20-4C95-ADAC-389A3AEED689}">
      <dgm:prSet custT="1"/>
      <dgm:spPr/>
      <dgm:t>
        <a:bodyPr/>
        <a:lstStyle/>
        <a:p>
          <a:pPr algn="l"/>
          <a:r>
            <a:rPr lang="zh-CN" sz="1200" dirty="0"/>
            <a:t>定期备份 </a:t>
          </a:r>
          <a:r>
            <a:rPr lang="en-US" sz="1200" dirty="0"/>
            <a:t>CSV </a:t>
          </a:r>
          <a:r>
            <a:rPr lang="zh-CN" sz="1200" dirty="0"/>
            <a:t>文件</a:t>
          </a:r>
        </a:p>
      </dgm:t>
    </dgm:pt>
    <dgm:pt modelId="{A666DDF5-D44D-49D9-87F4-8F60C3FC65AC}" cxnId="{76B37205-4377-4625-B590-DBF60C13BC19}" type="parTrans">
      <dgm:prSet/>
      <dgm:spPr/>
      <dgm:t>
        <a:bodyPr/>
        <a:lstStyle/>
        <a:p>
          <a:endParaRPr lang="zh-CN" altLang="en-US"/>
        </a:p>
      </dgm:t>
    </dgm:pt>
    <dgm:pt modelId="{4E9B13D5-D291-4BB1-983C-9F0365303BA8}" cxnId="{76B37205-4377-4625-B590-DBF60C13BC19}" type="sibTrans">
      <dgm:prSet/>
      <dgm:spPr/>
      <dgm:t>
        <a:bodyPr/>
        <a:lstStyle/>
        <a:p>
          <a:endParaRPr lang="zh-CN" altLang="en-US"/>
        </a:p>
      </dgm:t>
    </dgm:pt>
    <dgm:pt modelId="{1B048B47-348A-43AC-ADF2-E874C2499D2E}">
      <dgm:prSet/>
      <dgm:spPr/>
      <dgm:t>
        <a:bodyPr/>
        <a:lstStyle/>
        <a:p>
          <a:r>
            <a:rPr lang="zh-CN"/>
            <a:t>性能要求</a:t>
          </a:r>
        </a:p>
      </dgm:t>
    </dgm:pt>
    <dgm:pt modelId="{37FE2653-4CFE-4254-B9A8-A3CAC573DD3A}" cxnId="{C07DA9DD-13AE-4125-97EA-9D45C5E9D5FE}" type="parTrans">
      <dgm:prSet/>
      <dgm:spPr/>
      <dgm:t>
        <a:bodyPr/>
        <a:lstStyle/>
        <a:p>
          <a:endParaRPr lang="zh-CN" altLang="en-US"/>
        </a:p>
      </dgm:t>
    </dgm:pt>
    <dgm:pt modelId="{CBCF9C45-EC73-41EF-9B46-24385F02A1F9}" cxnId="{C07DA9DD-13AE-4125-97EA-9D45C5E9D5FE}" type="sibTrans">
      <dgm:prSet/>
      <dgm:spPr/>
      <dgm:t>
        <a:bodyPr/>
        <a:lstStyle/>
        <a:p>
          <a:endParaRPr lang="zh-CN" altLang="en-US"/>
        </a:p>
      </dgm:t>
    </dgm:pt>
    <dgm:pt modelId="{77257D69-4842-4754-A13C-52EA6AC9FE44}">
      <dgm:prSet custT="1"/>
      <dgm:spPr/>
      <dgm:t>
        <a:bodyPr/>
        <a:lstStyle/>
        <a:p>
          <a:pPr algn="ctr"/>
          <a:r>
            <a:rPr lang="zh-CN" altLang="en-US" sz="1200" dirty="0"/>
            <a:t>响应时间</a:t>
          </a:r>
        </a:p>
      </dgm:t>
    </dgm:pt>
    <dgm:pt modelId="{0E65B21E-82B5-4CB4-B486-CC7602F26397}" cxnId="{C3A55160-50D6-4714-9D98-D315E6FF0F32}" type="parTrans">
      <dgm:prSet/>
      <dgm:spPr/>
      <dgm:t>
        <a:bodyPr/>
        <a:lstStyle/>
        <a:p>
          <a:endParaRPr lang="zh-CN" altLang="en-US"/>
        </a:p>
      </dgm:t>
    </dgm:pt>
    <dgm:pt modelId="{76D31532-2631-4021-BF00-28275117C504}" cxnId="{C3A55160-50D6-4714-9D98-D315E6FF0F32}" type="sibTrans">
      <dgm:prSet/>
      <dgm:spPr/>
      <dgm:t>
        <a:bodyPr/>
        <a:lstStyle/>
        <a:p>
          <a:endParaRPr lang="zh-CN" altLang="en-US"/>
        </a:p>
      </dgm:t>
    </dgm:pt>
    <dgm:pt modelId="{3A762077-B2E8-47C8-AE72-33B70AA36D4F}">
      <dgm:prSet custT="1"/>
      <dgm:spPr/>
      <dgm:t>
        <a:bodyPr/>
        <a:lstStyle/>
        <a:p>
          <a:pPr algn="l"/>
          <a:r>
            <a:rPr lang="zh-CN" sz="1200" dirty="0"/>
            <a:t>页面加载 </a:t>
          </a:r>
          <a:r>
            <a:rPr lang="en-US" sz="1200" dirty="0"/>
            <a:t>&lt; 1s</a:t>
          </a:r>
          <a:r>
            <a:rPr lang="zh-CN" sz="1200" dirty="0"/>
            <a:t>，推荐计算 </a:t>
          </a:r>
          <a:r>
            <a:rPr lang="en-US" sz="1200" dirty="0"/>
            <a:t>&lt; 3s</a:t>
          </a:r>
          <a:endParaRPr lang="zh-CN" sz="1200" dirty="0"/>
        </a:p>
      </dgm:t>
    </dgm:pt>
    <dgm:pt modelId="{CB5EAE56-89E2-49C8-B219-4E2FA634E69E}" cxnId="{9DADC741-03C0-4E95-9712-D0988045117E}" type="parTrans">
      <dgm:prSet/>
      <dgm:spPr/>
      <dgm:t>
        <a:bodyPr/>
        <a:lstStyle/>
        <a:p>
          <a:endParaRPr lang="zh-CN" altLang="en-US"/>
        </a:p>
      </dgm:t>
    </dgm:pt>
    <dgm:pt modelId="{682870B0-BE3D-4ACA-8D38-51C2B5E1CE75}" cxnId="{9DADC741-03C0-4E95-9712-D0988045117E}" type="sibTrans">
      <dgm:prSet/>
      <dgm:spPr/>
      <dgm:t>
        <a:bodyPr/>
        <a:lstStyle/>
        <a:p>
          <a:endParaRPr lang="zh-CN" altLang="en-US"/>
        </a:p>
      </dgm:t>
    </dgm:pt>
    <dgm:pt modelId="{02A8944C-A9B1-4053-B7E1-2175AAFBCF00}">
      <dgm:prSet custT="1"/>
      <dgm:spPr/>
      <dgm:t>
        <a:bodyPr/>
        <a:lstStyle/>
        <a:p>
          <a:pPr algn="ctr"/>
          <a:r>
            <a:rPr lang="zh-CN" altLang="en-US" sz="1200" dirty="0"/>
            <a:t>数据加载</a:t>
          </a:r>
        </a:p>
      </dgm:t>
    </dgm:pt>
    <dgm:pt modelId="{611A6E5A-97F7-471E-874A-3FF34F9CA62C}" cxnId="{8935F1E0-722E-4FD5-BD63-5CAC780FCB02}" type="parTrans">
      <dgm:prSet/>
      <dgm:spPr/>
      <dgm:t>
        <a:bodyPr/>
        <a:lstStyle/>
        <a:p>
          <a:endParaRPr lang="zh-CN" altLang="en-US"/>
        </a:p>
      </dgm:t>
    </dgm:pt>
    <dgm:pt modelId="{954F8206-CE37-413A-9E12-C1E450D1DDCE}" cxnId="{8935F1E0-722E-4FD5-BD63-5CAC780FCB02}" type="sibTrans">
      <dgm:prSet/>
      <dgm:spPr/>
      <dgm:t>
        <a:bodyPr/>
        <a:lstStyle/>
        <a:p>
          <a:endParaRPr lang="zh-CN" altLang="en-US"/>
        </a:p>
      </dgm:t>
    </dgm:pt>
    <dgm:pt modelId="{E8A136F7-C6B6-4300-8FE4-FD63629C263C}">
      <dgm:prSet custT="1"/>
      <dgm:spPr/>
      <dgm:t>
        <a:bodyPr/>
        <a:lstStyle/>
        <a:p>
          <a:pPr algn="l"/>
          <a:r>
            <a:rPr lang="zh-CN" sz="1200" dirty="0"/>
            <a:t>初始化数据加载 </a:t>
          </a:r>
          <a:r>
            <a:rPr lang="en-US" sz="1200" dirty="0"/>
            <a:t>&lt; 5s</a:t>
          </a:r>
          <a:endParaRPr lang="zh-CN" sz="1200" dirty="0"/>
        </a:p>
      </dgm:t>
    </dgm:pt>
    <dgm:pt modelId="{38CAB2BE-6A27-4B9F-B68B-823B477C7FB5}" cxnId="{DBDC7577-0B65-4A93-A140-A7414ADFFF0E}" type="parTrans">
      <dgm:prSet/>
      <dgm:spPr/>
      <dgm:t>
        <a:bodyPr/>
        <a:lstStyle/>
        <a:p>
          <a:endParaRPr lang="zh-CN" altLang="en-US"/>
        </a:p>
      </dgm:t>
    </dgm:pt>
    <dgm:pt modelId="{0B1A4BE9-06C7-4E16-AEC6-410024EE8C49}" cxnId="{DBDC7577-0B65-4A93-A140-A7414ADFFF0E}" type="sibTrans">
      <dgm:prSet/>
      <dgm:spPr/>
      <dgm:t>
        <a:bodyPr/>
        <a:lstStyle/>
        <a:p>
          <a:endParaRPr lang="zh-CN" altLang="en-US"/>
        </a:p>
      </dgm:t>
    </dgm:pt>
    <dgm:pt modelId="{DB76ABEB-5F18-4374-84FA-BA98DD64E7F5}">
      <dgm:prSet/>
      <dgm:spPr/>
      <dgm:t>
        <a:bodyPr/>
        <a:lstStyle/>
        <a:p>
          <a:pPr algn="ctr"/>
          <a:r>
            <a:rPr lang="zh-CN" dirty="0"/>
            <a:t>推荐效率</a:t>
          </a:r>
        </a:p>
      </dgm:t>
    </dgm:pt>
    <dgm:pt modelId="{0D0F4E1A-4001-44E9-8A7F-164FCFC1973D}" cxnId="{756399F3-FEBF-4BE7-BA6B-82AC142F2656}" type="parTrans">
      <dgm:prSet/>
      <dgm:spPr/>
      <dgm:t>
        <a:bodyPr/>
        <a:lstStyle/>
        <a:p>
          <a:endParaRPr lang="zh-CN" altLang="en-US"/>
        </a:p>
      </dgm:t>
    </dgm:pt>
    <dgm:pt modelId="{E0A73C93-2101-45DA-A423-5D6B2F7E3E5D}" cxnId="{756399F3-FEBF-4BE7-BA6B-82AC142F2656}" type="sibTrans">
      <dgm:prSet/>
      <dgm:spPr/>
      <dgm:t>
        <a:bodyPr/>
        <a:lstStyle/>
        <a:p>
          <a:endParaRPr lang="zh-CN" altLang="en-US"/>
        </a:p>
      </dgm:t>
    </dgm:pt>
    <dgm:pt modelId="{70618E09-A14B-4743-8435-709B24A2854C}">
      <dgm:prSet/>
      <dgm:spPr/>
      <dgm:t>
        <a:bodyPr/>
        <a:lstStyle/>
        <a:p>
          <a:pPr algn="l"/>
          <a:r>
            <a:rPr lang="zh-CN"/>
            <a:t>每秒处理 </a:t>
          </a:r>
          <a:r>
            <a:rPr lang="en-US"/>
            <a:t>10 + </a:t>
          </a:r>
          <a:r>
            <a:rPr lang="zh-CN"/>
            <a:t>推荐请求</a:t>
          </a:r>
        </a:p>
      </dgm:t>
    </dgm:pt>
    <dgm:pt modelId="{299792E7-3D71-4421-B95C-F64CF2F7E5FB}" cxnId="{C604E5D6-54A5-4A2D-86E3-01DBD31DD1D4}" type="parTrans">
      <dgm:prSet/>
      <dgm:spPr/>
      <dgm:t>
        <a:bodyPr/>
        <a:lstStyle/>
        <a:p>
          <a:endParaRPr lang="zh-CN" altLang="en-US"/>
        </a:p>
      </dgm:t>
    </dgm:pt>
    <dgm:pt modelId="{95453E2A-56D8-4A0C-AE46-6EB7CBD9F9E0}" cxnId="{C604E5D6-54A5-4A2D-86E3-01DBD31DD1D4}" type="sibTrans">
      <dgm:prSet/>
      <dgm:spPr/>
      <dgm:t>
        <a:bodyPr/>
        <a:lstStyle/>
        <a:p>
          <a:endParaRPr lang="zh-CN" altLang="en-US"/>
        </a:p>
      </dgm:t>
    </dgm:pt>
    <dgm:pt modelId="{B7D2B87E-4C1C-4F2D-9BE8-4E150961271D}">
      <dgm:prSet/>
      <dgm:spPr/>
      <dgm:t>
        <a:bodyPr/>
        <a:lstStyle/>
        <a:p>
          <a:r>
            <a:rPr lang="zh-CN"/>
            <a:t>质量体系</a:t>
          </a:r>
        </a:p>
      </dgm:t>
    </dgm:pt>
    <dgm:pt modelId="{408E69A6-B91A-4D30-8395-79D6B811F453}" cxnId="{1B7B2AFC-8B76-482C-8EB8-BAD0C98BEE79}" type="parTrans">
      <dgm:prSet/>
      <dgm:spPr/>
      <dgm:t>
        <a:bodyPr/>
        <a:lstStyle/>
        <a:p>
          <a:endParaRPr lang="zh-CN" altLang="en-US"/>
        </a:p>
      </dgm:t>
    </dgm:pt>
    <dgm:pt modelId="{3AD381CA-2A07-4057-A516-F2901527ED00}" cxnId="{1B7B2AFC-8B76-482C-8EB8-BAD0C98BEE79}" type="sibTrans">
      <dgm:prSet/>
      <dgm:spPr/>
      <dgm:t>
        <a:bodyPr/>
        <a:lstStyle/>
        <a:p>
          <a:endParaRPr lang="zh-CN" altLang="en-US"/>
        </a:p>
      </dgm:t>
    </dgm:pt>
    <dgm:pt modelId="{228CBC1D-66C4-407C-8D61-6C7022DBD8D5}">
      <dgm:prSet/>
      <dgm:spPr/>
      <dgm:t>
        <a:bodyPr/>
        <a:lstStyle/>
        <a:p>
          <a:pPr algn="ctr"/>
          <a:r>
            <a:rPr lang="zh-CN" dirty="0"/>
            <a:t>可靠性</a:t>
          </a:r>
        </a:p>
      </dgm:t>
    </dgm:pt>
    <dgm:pt modelId="{D8587428-FAE6-4C0F-89FC-CCBFEDCF5844}" cxnId="{AAA162CA-527E-4F8A-A5C4-EAC7B750C339}" type="parTrans">
      <dgm:prSet/>
      <dgm:spPr/>
      <dgm:t>
        <a:bodyPr/>
        <a:lstStyle/>
        <a:p>
          <a:endParaRPr lang="zh-CN" altLang="en-US"/>
        </a:p>
      </dgm:t>
    </dgm:pt>
    <dgm:pt modelId="{24058251-EBB5-4B43-922C-03490EEDCA31}" cxnId="{AAA162CA-527E-4F8A-A5C4-EAC7B750C339}" type="sibTrans">
      <dgm:prSet/>
      <dgm:spPr/>
      <dgm:t>
        <a:bodyPr/>
        <a:lstStyle/>
        <a:p>
          <a:endParaRPr lang="zh-CN" altLang="en-US"/>
        </a:p>
      </dgm:t>
    </dgm:pt>
    <dgm:pt modelId="{425F7CCD-C9FE-44A8-B766-0AC8A4F02FED}">
      <dgm:prSet/>
      <dgm:spPr/>
      <dgm:t>
        <a:bodyPr/>
        <a:lstStyle/>
        <a:p>
          <a:pPr algn="l"/>
          <a:r>
            <a:rPr lang="zh-CN"/>
            <a:t>系统可用性 </a:t>
          </a:r>
          <a:r>
            <a:rPr lang="en-US"/>
            <a:t>&gt; 99%</a:t>
          </a:r>
          <a:r>
            <a:rPr lang="zh-CN"/>
            <a:t>，错误率 </a:t>
          </a:r>
          <a:r>
            <a:rPr lang="en-US"/>
            <a:t>&lt; 0.1%</a:t>
          </a:r>
          <a:endParaRPr lang="zh-CN"/>
        </a:p>
      </dgm:t>
    </dgm:pt>
    <dgm:pt modelId="{84714ABE-2FCD-4B54-B6EA-D9D11156C52B}" cxnId="{163C4A9B-C402-49D7-8D13-732B152FE496}" type="parTrans">
      <dgm:prSet/>
      <dgm:spPr/>
      <dgm:t>
        <a:bodyPr/>
        <a:lstStyle/>
        <a:p>
          <a:endParaRPr lang="zh-CN" altLang="en-US"/>
        </a:p>
      </dgm:t>
    </dgm:pt>
    <dgm:pt modelId="{035633F5-9D9F-4C3E-AB20-7325A7C97B73}" cxnId="{163C4A9B-C402-49D7-8D13-732B152FE496}" type="sibTrans">
      <dgm:prSet/>
      <dgm:spPr/>
      <dgm:t>
        <a:bodyPr/>
        <a:lstStyle/>
        <a:p>
          <a:endParaRPr lang="zh-CN" altLang="en-US"/>
        </a:p>
      </dgm:t>
    </dgm:pt>
    <dgm:pt modelId="{ECA050AD-FA6F-48CE-8072-77CAFA7D3AB9}">
      <dgm:prSet custT="1"/>
      <dgm:spPr/>
      <dgm:t>
        <a:bodyPr/>
        <a:lstStyle/>
        <a:p>
          <a:pPr algn="ctr"/>
          <a:r>
            <a:rPr lang="zh-CN" altLang="en-US" sz="1200" dirty="0"/>
            <a:t>安全性</a:t>
          </a:r>
        </a:p>
      </dgm:t>
    </dgm:pt>
    <dgm:pt modelId="{34D6B454-BC55-4CBF-B2A7-C683DF8E4AF7}" cxnId="{4E0322D1-13DB-48C5-BACD-F7F4686DDECC}" type="parTrans">
      <dgm:prSet/>
      <dgm:spPr/>
      <dgm:t>
        <a:bodyPr/>
        <a:lstStyle/>
        <a:p>
          <a:endParaRPr lang="zh-CN" altLang="en-US"/>
        </a:p>
      </dgm:t>
    </dgm:pt>
    <dgm:pt modelId="{CC637544-3901-4501-8F02-8AB6B47F988E}" cxnId="{4E0322D1-13DB-48C5-BACD-F7F4686DDECC}" type="sibTrans">
      <dgm:prSet/>
      <dgm:spPr/>
      <dgm:t>
        <a:bodyPr/>
        <a:lstStyle/>
        <a:p>
          <a:endParaRPr lang="zh-CN" altLang="en-US"/>
        </a:p>
      </dgm:t>
    </dgm:pt>
    <dgm:pt modelId="{78970CA5-C984-4C58-9DEE-2DB12295AA42}">
      <dgm:prSet custT="1"/>
      <dgm:spPr/>
      <dgm:t>
        <a:bodyPr/>
        <a:lstStyle/>
        <a:p>
          <a:pPr algn="l"/>
          <a:r>
            <a:rPr lang="zh-CN" sz="1200" dirty="0"/>
            <a:t>管理员登录验证、防 </a:t>
          </a:r>
          <a:r>
            <a:rPr lang="en-US" sz="1200" dirty="0"/>
            <a:t>SQL </a:t>
          </a:r>
          <a:r>
            <a:rPr lang="zh-CN" sz="1200" dirty="0"/>
            <a:t>注入</a:t>
          </a:r>
        </a:p>
      </dgm:t>
    </dgm:pt>
    <dgm:pt modelId="{D1A05215-6F99-4223-A0C5-7E271E71B8CB}" cxnId="{63992C87-C3DE-4FC9-A2F0-1750F5461ED3}" type="parTrans">
      <dgm:prSet/>
      <dgm:spPr/>
      <dgm:t>
        <a:bodyPr/>
        <a:lstStyle/>
        <a:p>
          <a:endParaRPr lang="zh-CN" altLang="en-US"/>
        </a:p>
      </dgm:t>
    </dgm:pt>
    <dgm:pt modelId="{1F1ABD28-4364-4BA4-9D49-46F445D40E89}" cxnId="{63992C87-C3DE-4FC9-A2F0-1750F5461ED3}" type="sibTrans">
      <dgm:prSet/>
      <dgm:spPr/>
      <dgm:t>
        <a:bodyPr/>
        <a:lstStyle/>
        <a:p>
          <a:endParaRPr lang="zh-CN" altLang="en-US"/>
        </a:p>
      </dgm:t>
    </dgm:pt>
    <dgm:pt modelId="{DA812A21-577F-4853-983B-C2AC28740376}">
      <dgm:prSet custT="1"/>
      <dgm:spPr/>
      <dgm:t>
        <a:bodyPr/>
        <a:lstStyle/>
        <a:p>
          <a:pPr algn="ctr"/>
          <a:r>
            <a:rPr lang="zh-CN" altLang="en-US" sz="1200" dirty="0"/>
            <a:t>可维护性</a:t>
          </a:r>
        </a:p>
      </dgm:t>
    </dgm:pt>
    <dgm:pt modelId="{4D3DD3B0-595F-41F5-9F21-E3ABDF6B39F2}" cxnId="{A70EC750-C481-4B48-AE89-C2FB3CEF30DF}" type="parTrans">
      <dgm:prSet/>
      <dgm:spPr/>
      <dgm:t>
        <a:bodyPr/>
        <a:lstStyle/>
        <a:p>
          <a:endParaRPr lang="zh-CN" altLang="en-US"/>
        </a:p>
      </dgm:t>
    </dgm:pt>
    <dgm:pt modelId="{B14721AC-278F-4531-8EA5-21D822DA204E}" cxnId="{A70EC750-C481-4B48-AE89-C2FB3CEF30DF}" type="sibTrans">
      <dgm:prSet/>
      <dgm:spPr/>
      <dgm:t>
        <a:bodyPr/>
        <a:lstStyle/>
        <a:p>
          <a:endParaRPr lang="zh-CN" altLang="en-US"/>
        </a:p>
      </dgm:t>
    </dgm:pt>
    <dgm:pt modelId="{AF491C8C-D40C-42B5-82B9-42EC3F13BDA1}">
      <dgm:prSet custT="1"/>
      <dgm:spPr/>
      <dgm:t>
        <a:bodyPr/>
        <a:lstStyle/>
        <a:p>
          <a:pPr algn="l"/>
          <a:r>
            <a:rPr lang="zh-CN" altLang="en-US" sz="1200" dirty="0"/>
            <a:t>模块化设计、清晰代码结构</a:t>
          </a:r>
        </a:p>
      </dgm:t>
    </dgm:pt>
    <dgm:pt modelId="{8B0D44E5-A92D-4EC5-8B7B-699F57182A7D}" cxnId="{2624AEDA-FC04-47CE-AC4F-22DE9C514977}" type="parTrans">
      <dgm:prSet/>
      <dgm:spPr/>
      <dgm:t>
        <a:bodyPr/>
        <a:lstStyle/>
        <a:p>
          <a:endParaRPr lang="zh-CN" altLang="en-US"/>
        </a:p>
      </dgm:t>
    </dgm:pt>
    <dgm:pt modelId="{E12F6F1A-EEB9-4BFA-8AEA-AA4A3ED4266A}" cxnId="{2624AEDA-FC04-47CE-AC4F-22DE9C514977}" type="sibTrans">
      <dgm:prSet/>
      <dgm:spPr/>
      <dgm:t>
        <a:bodyPr/>
        <a:lstStyle/>
        <a:p>
          <a:endParaRPr lang="zh-CN" altLang="en-US"/>
        </a:p>
      </dgm:t>
    </dgm:pt>
    <dgm:pt modelId="{6BC4A78A-3C00-45D9-A3DF-A062738AC47A}">
      <dgm:prSet custT="1"/>
      <dgm:spPr/>
      <dgm:t>
        <a:bodyPr/>
        <a:lstStyle/>
        <a:p>
          <a:pPr algn="ctr"/>
          <a:r>
            <a:rPr lang="zh-CN" altLang="en-US" sz="1200" dirty="0"/>
            <a:t>可扩展性</a:t>
          </a:r>
        </a:p>
      </dgm:t>
    </dgm:pt>
    <dgm:pt modelId="{935D3709-DE2B-4975-B437-A4B97859AEF1}" cxnId="{1AFCFDBF-AE20-4B74-A766-10620E2B05FE}" type="parTrans">
      <dgm:prSet/>
      <dgm:spPr/>
      <dgm:t>
        <a:bodyPr/>
        <a:lstStyle/>
        <a:p>
          <a:endParaRPr lang="zh-CN" altLang="en-US"/>
        </a:p>
      </dgm:t>
    </dgm:pt>
    <dgm:pt modelId="{6E5724AD-4191-4245-B233-FFE641813A2D}" cxnId="{1AFCFDBF-AE20-4B74-A766-10620E2B05FE}" type="sibTrans">
      <dgm:prSet/>
      <dgm:spPr/>
      <dgm:t>
        <a:bodyPr/>
        <a:lstStyle/>
        <a:p>
          <a:endParaRPr lang="zh-CN" altLang="en-US"/>
        </a:p>
      </dgm:t>
    </dgm:pt>
    <dgm:pt modelId="{712EBAA1-3928-47B7-971E-EC5C910D1009}">
      <dgm:prSet custT="1"/>
      <dgm:spPr/>
      <dgm:t>
        <a:bodyPr/>
        <a:lstStyle/>
        <a:p>
          <a:pPr algn="l"/>
          <a:r>
            <a:rPr lang="zh-CN" altLang="en-US" sz="1200" dirty="0"/>
            <a:t>支持算法升级和数据扩容</a:t>
          </a:r>
        </a:p>
      </dgm:t>
    </dgm:pt>
    <dgm:pt modelId="{4B77B821-A017-4ABF-A8F7-FDAB27093893}" cxnId="{4B8FC4E5-58C5-4540-B18C-0341D6F2546C}" type="parTrans">
      <dgm:prSet/>
      <dgm:spPr/>
      <dgm:t>
        <a:bodyPr/>
        <a:lstStyle/>
        <a:p>
          <a:endParaRPr lang="zh-CN" altLang="en-US"/>
        </a:p>
      </dgm:t>
    </dgm:pt>
    <dgm:pt modelId="{2F2E1BF0-D0C2-4BD9-B11E-5B2265DDA14A}" cxnId="{4B8FC4E5-58C5-4540-B18C-0341D6F2546C}" type="sibTrans">
      <dgm:prSet/>
      <dgm:spPr/>
      <dgm:t>
        <a:bodyPr/>
        <a:lstStyle/>
        <a:p>
          <a:endParaRPr lang="zh-CN" altLang="en-US"/>
        </a:p>
      </dgm:t>
    </dgm:pt>
    <dgm:pt modelId="{53B3C2FE-31FE-484A-A7D1-1760971CBED5}">
      <dgm:prSet custT="1"/>
      <dgm:spPr/>
      <dgm:t>
        <a:bodyPr/>
        <a:lstStyle/>
        <a:p>
          <a:pPr algn="l"/>
          <a:r>
            <a:rPr lang="zh-CN" sz="1200" dirty="0"/>
            <a:t>最低 </a:t>
          </a:r>
          <a:r>
            <a:rPr lang="en-US" sz="1200" dirty="0"/>
            <a:t>2 </a:t>
          </a:r>
          <a:r>
            <a:rPr lang="zh-CN" sz="1200" dirty="0"/>
            <a:t>核 </a:t>
          </a:r>
          <a:r>
            <a:rPr lang="en-US" sz="1200" dirty="0"/>
            <a:t>CPU</a:t>
          </a:r>
          <a:r>
            <a:rPr lang="zh-CN" sz="1200" dirty="0"/>
            <a:t>，</a:t>
          </a:r>
          <a:r>
            <a:rPr lang="en-US" sz="1200" dirty="0"/>
            <a:t>4GB </a:t>
          </a:r>
          <a:r>
            <a:rPr lang="zh-CN" sz="1200" dirty="0"/>
            <a:t>内存，</a:t>
          </a:r>
          <a:r>
            <a:rPr lang="en-US" sz="1200" dirty="0"/>
            <a:t>10GB </a:t>
          </a:r>
          <a:r>
            <a:rPr lang="zh-CN" sz="1200" dirty="0"/>
            <a:t>存储</a:t>
          </a:r>
        </a:p>
      </dgm:t>
    </dgm:pt>
    <dgm:pt modelId="{B608537E-2A25-4AEF-B625-0C572D8DF1E1}" cxnId="{FB363089-B650-4DFE-BB1C-8C5FA53D752A}" type="sibTrans">
      <dgm:prSet/>
      <dgm:spPr/>
      <dgm:t>
        <a:bodyPr/>
        <a:lstStyle/>
        <a:p>
          <a:endParaRPr lang="zh-CN" altLang="en-US"/>
        </a:p>
      </dgm:t>
    </dgm:pt>
    <dgm:pt modelId="{176A48C6-02A7-41D2-9B6A-B2484E24467B}" cxnId="{FB363089-B650-4DFE-BB1C-8C5FA53D752A}" type="parTrans">
      <dgm:prSet/>
      <dgm:spPr/>
      <dgm:t>
        <a:bodyPr/>
        <a:lstStyle/>
        <a:p>
          <a:endParaRPr lang="zh-CN" altLang="en-US"/>
        </a:p>
      </dgm:t>
    </dgm:pt>
    <dgm:pt modelId="{88CE8BB4-90F7-48ED-9D9A-4252825342DB}" type="pres">
      <dgm:prSet presAssocID="{B60E239D-60D9-443B-BA46-5905B661EF01}" presName="diagram" presStyleCnt="0">
        <dgm:presLayoutVars>
          <dgm:chPref val="1"/>
          <dgm:dir/>
          <dgm:animOne val="branch"/>
          <dgm:animLvl val="lvl"/>
          <dgm:resizeHandles/>
        </dgm:presLayoutVars>
      </dgm:prSet>
      <dgm:spPr/>
    </dgm:pt>
    <dgm:pt modelId="{91F40484-FD16-4B26-8EC5-1E27C7871588}" type="pres">
      <dgm:prSet presAssocID="{F6BF2D92-23B0-45D1-AF99-EEC25FC77136}" presName="root" presStyleCnt="0"/>
      <dgm:spPr/>
    </dgm:pt>
    <dgm:pt modelId="{934FF597-D149-4B25-B81C-131FD23473EC}" type="pres">
      <dgm:prSet presAssocID="{F6BF2D92-23B0-45D1-AF99-EEC25FC77136}" presName="rootComposite" presStyleCnt="0"/>
      <dgm:spPr/>
    </dgm:pt>
    <dgm:pt modelId="{49C63FFB-3E6B-4151-B020-E11024C590D2}" type="pres">
      <dgm:prSet presAssocID="{F6BF2D92-23B0-45D1-AF99-EEC25FC77136}" presName="rootText" presStyleLbl="node1" presStyleIdx="0" presStyleCnt="6"/>
      <dgm:spPr/>
    </dgm:pt>
    <dgm:pt modelId="{6AC1CA54-E103-42ED-963C-A929ECAECB76}" type="pres">
      <dgm:prSet presAssocID="{F6BF2D92-23B0-45D1-AF99-EEC25FC77136}" presName="rootConnector" presStyleLbl="node1" presStyleIdx="0" presStyleCnt="6"/>
      <dgm:spPr/>
    </dgm:pt>
    <dgm:pt modelId="{6B76C230-560F-4E8C-AA87-E23F20B69B3B}" type="pres">
      <dgm:prSet presAssocID="{F6BF2D92-23B0-45D1-AF99-EEC25FC77136}" presName="childShape" presStyleCnt="0"/>
      <dgm:spPr/>
    </dgm:pt>
    <dgm:pt modelId="{33AEE0FC-090A-4649-8B8F-AEB5757AFA13}" type="pres">
      <dgm:prSet presAssocID="{CF1522B6-9D0B-464C-96BD-9854BDA276E4}" presName="Name13" presStyleLbl="parChTrans1D2" presStyleIdx="0" presStyleCnt="22"/>
      <dgm:spPr/>
    </dgm:pt>
    <dgm:pt modelId="{F7F3F2C7-B9DD-41BC-9E0A-EAAACC0BD279}" type="pres">
      <dgm:prSet presAssocID="{41BF5E2A-B4C3-45BB-B12B-735A54BA3D01}" presName="childText" presStyleLbl="bgAcc1" presStyleIdx="0" presStyleCnt="22" custScaleX="107122" custScaleY="83951">
        <dgm:presLayoutVars>
          <dgm:bulletEnabled val="1"/>
        </dgm:presLayoutVars>
      </dgm:prSet>
      <dgm:spPr/>
    </dgm:pt>
    <dgm:pt modelId="{E75B1860-6A45-46D9-9038-925AB20CE709}" type="pres">
      <dgm:prSet presAssocID="{2FE745DE-6A98-4BC4-94E1-D96D29391038}" presName="Name13" presStyleLbl="parChTrans1D2" presStyleIdx="1" presStyleCnt="22"/>
      <dgm:spPr/>
    </dgm:pt>
    <dgm:pt modelId="{F89CB20B-1F93-44DF-AA7A-27697B38FE57}" type="pres">
      <dgm:prSet presAssocID="{69E273A8-FC1E-4185-9C85-752B11796847}" presName="childText" presStyleLbl="bgAcc1" presStyleIdx="1" presStyleCnt="22" custScaleY="83951">
        <dgm:presLayoutVars>
          <dgm:bulletEnabled val="1"/>
        </dgm:presLayoutVars>
      </dgm:prSet>
      <dgm:spPr/>
    </dgm:pt>
    <dgm:pt modelId="{8F62B4C6-7D1D-4201-B564-2EEC60C661B7}" type="pres">
      <dgm:prSet presAssocID="{0B8830E2-64A1-44C1-82A6-795FA201FC99}" presName="Name13" presStyleLbl="parChTrans1D2" presStyleIdx="2" presStyleCnt="22"/>
      <dgm:spPr/>
    </dgm:pt>
    <dgm:pt modelId="{88565A7D-34E3-40DE-832B-AC64F8DBE8B1}" type="pres">
      <dgm:prSet presAssocID="{543BFC52-F73F-4633-8895-F704C573CB3F}" presName="childText" presStyleLbl="bgAcc1" presStyleIdx="2" presStyleCnt="22" custScaleX="111832" custScaleY="83951">
        <dgm:presLayoutVars>
          <dgm:bulletEnabled val="1"/>
        </dgm:presLayoutVars>
      </dgm:prSet>
      <dgm:spPr/>
    </dgm:pt>
    <dgm:pt modelId="{C1CA69D7-5F82-4322-ACA9-8DD0C524F78B}" type="pres">
      <dgm:prSet presAssocID="{765B2D6C-C8C0-44F4-BDC2-1F04F590AC8B}" presName="Name13" presStyleLbl="parChTrans1D2" presStyleIdx="3" presStyleCnt="22"/>
      <dgm:spPr/>
    </dgm:pt>
    <dgm:pt modelId="{A7B5CC02-3DE1-48FA-B191-B6BE188C4D51}" type="pres">
      <dgm:prSet presAssocID="{CC486440-93E9-4D22-B777-C05D3369DC1E}" presName="childText" presStyleLbl="bgAcc1" presStyleIdx="3" presStyleCnt="22" custScaleX="143899" custScaleY="106458">
        <dgm:presLayoutVars>
          <dgm:bulletEnabled val="1"/>
        </dgm:presLayoutVars>
      </dgm:prSet>
      <dgm:spPr/>
    </dgm:pt>
    <dgm:pt modelId="{F93FF2B4-24A9-41F6-A195-72B9731392E9}" type="pres">
      <dgm:prSet presAssocID="{B7878E17-EDCB-45C4-B6A3-AF8CFD62AF1C}" presName="Name13" presStyleLbl="parChTrans1D2" presStyleIdx="4" presStyleCnt="22"/>
      <dgm:spPr/>
    </dgm:pt>
    <dgm:pt modelId="{89C5E496-23CA-4DC9-8827-7761819D3980}" type="pres">
      <dgm:prSet presAssocID="{DA74A3E7-12E1-459E-AE11-ADC372F3E063}" presName="childText" presStyleLbl="bgAcc1" presStyleIdx="4" presStyleCnt="22" custScaleY="83951">
        <dgm:presLayoutVars>
          <dgm:bulletEnabled val="1"/>
        </dgm:presLayoutVars>
      </dgm:prSet>
      <dgm:spPr/>
    </dgm:pt>
    <dgm:pt modelId="{AA94399F-90B2-449A-A524-85A5F8BBEFCA}" type="pres">
      <dgm:prSet presAssocID="{67345B13-E5E8-4B6A-879C-46EC98ECC570}" presName="root" presStyleCnt="0"/>
      <dgm:spPr/>
    </dgm:pt>
    <dgm:pt modelId="{E381A1F3-303C-43BC-A8CE-78EFC2F39FB1}" type="pres">
      <dgm:prSet presAssocID="{67345B13-E5E8-4B6A-879C-46EC98ECC570}" presName="rootComposite" presStyleCnt="0"/>
      <dgm:spPr/>
    </dgm:pt>
    <dgm:pt modelId="{05887685-BC0F-420F-8120-AF235A34B50D}" type="pres">
      <dgm:prSet presAssocID="{67345B13-E5E8-4B6A-879C-46EC98ECC570}" presName="rootText" presStyleLbl="node1" presStyleIdx="1" presStyleCnt="6"/>
      <dgm:spPr/>
    </dgm:pt>
    <dgm:pt modelId="{9DA75721-F4A5-4244-92DF-49C58D114025}" type="pres">
      <dgm:prSet presAssocID="{67345B13-E5E8-4B6A-879C-46EC98ECC570}" presName="rootConnector" presStyleLbl="node1" presStyleIdx="1" presStyleCnt="6"/>
      <dgm:spPr/>
    </dgm:pt>
    <dgm:pt modelId="{C102D88C-322F-4030-80E0-52CD675AFF10}" type="pres">
      <dgm:prSet presAssocID="{67345B13-E5E8-4B6A-879C-46EC98ECC570}" presName="childShape" presStyleCnt="0"/>
      <dgm:spPr/>
    </dgm:pt>
    <dgm:pt modelId="{EA6FEB96-08CF-4317-9FB2-F9DD792741C0}" type="pres">
      <dgm:prSet presAssocID="{0FA66FE8-9F21-4FF1-9091-39658F53FDD7}" presName="Name13" presStyleLbl="parChTrans1D2" presStyleIdx="5" presStyleCnt="22"/>
      <dgm:spPr/>
    </dgm:pt>
    <dgm:pt modelId="{55102F90-01AD-4EFF-97B8-A9565E3E1420}" type="pres">
      <dgm:prSet presAssocID="{EE4236D9-2E3A-447F-836D-075B096D168A}" presName="childText" presStyleLbl="bgAcc1" presStyleIdx="5" presStyleCnt="22" custScaleX="155218">
        <dgm:presLayoutVars>
          <dgm:bulletEnabled val="1"/>
        </dgm:presLayoutVars>
      </dgm:prSet>
      <dgm:spPr/>
    </dgm:pt>
    <dgm:pt modelId="{EBEB72AD-A5F6-4A9D-8DB6-33A5D1AD33B2}" type="pres">
      <dgm:prSet presAssocID="{44B04F0E-09B6-4AD4-B79D-DA29B40FFF8B}" presName="Name13" presStyleLbl="parChTrans1D2" presStyleIdx="6" presStyleCnt="22"/>
      <dgm:spPr/>
    </dgm:pt>
    <dgm:pt modelId="{A9C74449-3DEC-4BC7-99DC-1A5D6FC33EA8}" type="pres">
      <dgm:prSet presAssocID="{981898E7-289F-42C8-97FA-A1213B4BA145}" presName="childText" presStyleLbl="bgAcc1" presStyleIdx="6" presStyleCnt="22">
        <dgm:presLayoutVars>
          <dgm:bulletEnabled val="1"/>
        </dgm:presLayoutVars>
      </dgm:prSet>
      <dgm:spPr/>
    </dgm:pt>
    <dgm:pt modelId="{5345347C-19F3-497A-9C9A-621FB69CD1AE}" type="pres">
      <dgm:prSet presAssocID="{5CCA3963-2404-4845-B588-B705CAD46F49}" presName="Name13" presStyleLbl="parChTrans1D2" presStyleIdx="7" presStyleCnt="22"/>
      <dgm:spPr/>
    </dgm:pt>
    <dgm:pt modelId="{5D180CDF-C8E1-4FB6-AAB0-0CB950B1F36D}" type="pres">
      <dgm:prSet presAssocID="{9FEC2991-F313-4D7B-9558-05335E76A0C9}" presName="childText" presStyleLbl="bgAcc1" presStyleIdx="7" presStyleCnt="22">
        <dgm:presLayoutVars>
          <dgm:bulletEnabled val="1"/>
        </dgm:presLayoutVars>
      </dgm:prSet>
      <dgm:spPr/>
    </dgm:pt>
    <dgm:pt modelId="{507B2488-4BD6-47EF-9A2A-7AA418D7356E}" type="pres">
      <dgm:prSet presAssocID="{6E10731F-A0C5-4BE0-9972-9F9E1AFF9826}" presName="Name13" presStyleLbl="parChTrans1D2" presStyleIdx="8" presStyleCnt="22"/>
      <dgm:spPr/>
    </dgm:pt>
    <dgm:pt modelId="{A426AC73-86E6-4107-A2C5-FC3C1A73701C}" type="pres">
      <dgm:prSet presAssocID="{C50C55D5-6484-4071-AD0F-EF24D58AA65B}" presName="childText" presStyleLbl="bgAcc1" presStyleIdx="8" presStyleCnt="22">
        <dgm:presLayoutVars>
          <dgm:bulletEnabled val="1"/>
        </dgm:presLayoutVars>
      </dgm:prSet>
      <dgm:spPr/>
    </dgm:pt>
    <dgm:pt modelId="{3F3DA0F5-EAD3-400F-A8EE-32E6A475D3A2}" type="pres">
      <dgm:prSet presAssocID="{6CCB3976-65D1-4410-A10E-4EA7C64D2A0B}" presName="root" presStyleCnt="0"/>
      <dgm:spPr/>
    </dgm:pt>
    <dgm:pt modelId="{BF343B4A-5A22-4289-B154-9C331E14AA00}" type="pres">
      <dgm:prSet presAssocID="{6CCB3976-65D1-4410-A10E-4EA7C64D2A0B}" presName="rootComposite" presStyleCnt="0"/>
      <dgm:spPr/>
    </dgm:pt>
    <dgm:pt modelId="{B630AEB3-2F66-4485-8E8E-DA70F1AF07A3}" type="pres">
      <dgm:prSet presAssocID="{6CCB3976-65D1-4410-A10E-4EA7C64D2A0B}" presName="rootText" presStyleLbl="node1" presStyleIdx="2" presStyleCnt="6"/>
      <dgm:spPr/>
    </dgm:pt>
    <dgm:pt modelId="{F58E1B85-7A2C-47E8-9FE6-885FB871CE30}" type="pres">
      <dgm:prSet presAssocID="{6CCB3976-65D1-4410-A10E-4EA7C64D2A0B}" presName="rootConnector" presStyleLbl="node1" presStyleIdx="2" presStyleCnt="6"/>
      <dgm:spPr/>
    </dgm:pt>
    <dgm:pt modelId="{0795347D-C666-4E7E-A4B3-2F9D63D175DE}" type="pres">
      <dgm:prSet presAssocID="{6CCB3976-65D1-4410-A10E-4EA7C64D2A0B}" presName="childShape" presStyleCnt="0"/>
      <dgm:spPr/>
    </dgm:pt>
    <dgm:pt modelId="{CBF8F2BC-F226-4E40-8C36-1784328B201D}" type="pres">
      <dgm:prSet presAssocID="{DBDFE400-D12B-42B3-BC16-BF11BD8BF601}" presName="Name13" presStyleLbl="parChTrans1D2" presStyleIdx="9" presStyleCnt="22"/>
      <dgm:spPr/>
    </dgm:pt>
    <dgm:pt modelId="{613CE394-31CD-4874-88AA-DC5C61589C5E}" type="pres">
      <dgm:prSet presAssocID="{5DA84369-3EDD-4047-B399-C9607541E385}" presName="childText" presStyleLbl="bgAcc1" presStyleIdx="9" presStyleCnt="22">
        <dgm:presLayoutVars>
          <dgm:bulletEnabled val="1"/>
        </dgm:presLayoutVars>
      </dgm:prSet>
      <dgm:spPr/>
    </dgm:pt>
    <dgm:pt modelId="{66F8F142-5A5A-41CB-8F00-38524B7A17A2}" type="pres">
      <dgm:prSet presAssocID="{0DA441CD-85D9-49CC-B9EB-21ADE34E5F1E}" presName="Name13" presStyleLbl="parChTrans1D2" presStyleIdx="10" presStyleCnt="22"/>
      <dgm:spPr/>
    </dgm:pt>
    <dgm:pt modelId="{723DCA06-B5F1-4529-B415-2D2DE15040A9}" type="pres">
      <dgm:prSet presAssocID="{A77A0738-2972-460C-92F6-394A4E982190}" presName="childText" presStyleLbl="bgAcc1" presStyleIdx="10" presStyleCnt="22">
        <dgm:presLayoutVars>
          <dgm:bulletEnabled val="1"/>
        </dgm:presLayoutVars>
      </dgm:prSet>
      <dgm:spPr/>
    </dgm:pt>
    <dgm:pt modelId="{FA717A3B-8436-4279-A118-8179572F58BD}" type="pres">
      <dgm:prSet presAssocID="{C1339DCD-F9BD-4B91-96F7-3C7F53C34FC5}" presName="root" presStyleCnt="0"/>
      <dgm:spPr/>
    </dgm:pt>
    <dgm:pt modelId="{9CBCA77D-8876-4174-83A6-FE832EF429AE}" type="pres">
      <dgm:prSet presAssocID="{C1339DCD-F9BD-4B91-96F7-3C7F53C34FC5}" presName="rootComposite" presStyleCnt="0"/>
      <dgm:spPr/>
    </dgm:pt>
    <dgm:pt modelId="{69930C88-5383-4E09-A655-9662F6D808C9}" type="pres">
      <dgm:prSet presAssocID="{C1339DCD-F9BD-4B91-96F7-3C7F53C34FC5}" presName="rootText" presStyleLbl="node1" presStyleIdx="3" presStyleCnt="6"/>
      <dgm:spPr/>
    </dgm:pt>
    <dgm:pt modelId="{8610E116-46E1-43FC-90F5-E94D1F48E9FA}" type="pres">
      <dgm:prSet presAssocID="{C1339DCD-F9BD-4B91-96F7-3C7F53C34FC5}" presName="rootConnector" presStyleLbl="node1" presStyleIdx="3" presStyleCnt="6"/>
      <dgm:spPr/>
    </dgm:pt>
    <dgm:pt modelId="{4DE7FDB1-1D6A-426A-AD94-E9FD30F1BC51}" type="pres">
      <dgm:prSet presAssocID="{C1339DCD-F9BD-4B91-96F7-3C7F53C34FC5}" presName="childShape" presStyleCnt="0"/>
      <dgm:spPr/>
    </dgm:pt>
    <dgm:pt modelId="{3EE4E37F-C6B6-48D4-9DA9-ED5BDE8B0756}" type="pres">
      <dgm:prSet presAssocID="{E79E4F98-96EA-4984-AF8B-0093A8756040}" presName="Name13" presStyleLbl="parChTrans1D2" presStyleIdx="11" presStyleCnt="22"/>
      <dgm:spPr/>
    </dgm:pt>
    <dgm:pt modelId="{D12DE47F-84BD-4F7C-9136-58598736175A}" type="pres">
      <dgm:prSet presAssocID="{CEBD3D7F-E44A-45A7-A4AA-0F80B0E4CBA8}" presName="childText" presStyleLbl="bgAcc1" presStyleIdx="11" presStyleCnt="22">
        <dgm:presLayoutVars>
          <dgm:bulletEnabled val="1"/>
        </dgm:presLayoutVars>
      </dgm:prSet>
      <dgm:spPr/>
    </dgm:pt>
    <dgm:pt modelId="{77F38303-ED7B-4A7E-842D-E97AF5B8451D}" type="pres">
      <dgm:prSet presAssocID="{07CBE7A6-D665-4E96-A747-D719288CD1E8}" presName="Name13" presStyleLbl="parChTrans1D2" presStyleIdx="12" presStyleCnt="22"/>
      <dgm:spPr/>
    </dgm:pt>
    <dgm:pt modelId="{58462A22-0F67-46BD-8650-A1649A9E48E4}" type="pres">
      <dgm:prSet presAssocID="{61CE05AD-FC5B-4A69-81D1-4080AF1AA48C}" presName="childText" presStyleLbl="bgAcc1" presStyleIdx="12" presStyleCnt="22" custScaleX="154313">
        <dgm:presLayoutVars>
          <dgm:bulletEnabled val="1"/>
        </dgm:presLayoutVars>
      </dgm:prSet>
      <dgm:spPr/>
    </dgm:pt>
    <dgm:pt modelId="{A95A7A90-F1BD-412E-AD96-60925E9A7DA5}" type="pres">
      <dgm:prSet presAssocID="{FD05D215-BC32-455B-A1CB-3AD87D5D1656}" presName="Name13" presStyleLbl="parChTrans1D2" presStyleIdx="13" presStyleCnt="22"/>
      <dgm:spPr/>
    </dgm:pt>
    <dgm:pt modelId="{CA90130D-A79E-4596-A797-C6207E2EEADE}" type="pres">
      <dgm:prSet presAssocID="{68C4E727-6046-4798-BB91-D2BE97FCD2F0}" presName="childText" presStyleLbl="bgAcc1" presStyleIdx="13" presStyleCnt="22" custScaleX="156923">
        <dgm:presLayoutVars>
          <dgm:bulletEnabled val="1"/>
        </dgm:presLayoutVars>
      </dgm:prSet>
      <dgm:spPr/>
    </dgm:pt>
    <dgm:pt modelId="{D2B687C2-5674-4701-9D7E-02E49EA8B118}" type="pres">
      <dgm:prSet presAssocID="{F85F3DB0-AC7E-4AD4-9983-9BD75ECD9494}" presName="Name13" presStyleLbl="parChTrans1D2" presStyleIdx="14" presStyleCnt="22"/>
      <dgm:spPr/>
    </dgm:pt>
    <dgm:pt modelId="{84A277BC-77F4-45FC-974C-F6911E53CFFC}" type="pres">
      <dgm:prSet presAssocID="{5284D709-3EAC-4FD0-8703-C4C4F3BF2300}" presName="childText" presStyleLbl="bgAcc1" presStyleIdx="14" presStyleCnt="22">
        <dgm:presLayoutVars>
          <dgm:bulletEnabled val="1"/>
        </dgm:presLayoutVars>
      </dgm:prSet>
      <dgm:spPr/>
    </dgm:pt>
    <dgm:pt modelId="{782B8775-3849-41F3-8E3C-E0BBA81F86BE}" type="pres">
      <dgm:prSet presAssocID="{1B048B47-348A-43AC-ADF2-E874C2499D2E}" presName="root" presStyleCnt="0"/>
      <dgm:spPr/>
    </dgm:pt>
    <dgm:pt modelId="{E91DB862-4EF1-42B5-B3CC-4459C4335B84}" type="pres">
      <dgm:prSet presAssocID="{1B048B47-348A-43AC-ADF2-E874C2499D2E}" presName="rootComposite" presStyleCnt="0"/>
      <dgm:spPr/>
    </dgm:pt>
    <dgm:pt modelId="{2F16D00D-4FB6-49B8-857D-02991F8C3FAE}" type="pres">
      <dgm:prSet presAssocID="{1B048B47-348A-43AC-ADF2-E874C2499D2E}" presName="rootText" presStyleLbl="node1" presStyleIdx="4" presStyleCnt="6"/>
      <dgm:spPr/>
    </dgm:pt>
    <dgm:pt modelId="{5ECB72E9-1B76-40E4-83E3-268194B15D30}" type="pres">
      <dgm:prSet presAssocID="{1B048B47-348A-43AC-ADF2-E874C2499D2E}" presName="rootConnector" presStyleLbl="node1" presStyleIdx="4" presStyleCnt="6"/>
      <dgm:spPr/>
    </dgm:pt>
    <dgm:pt modelId="{32225F28-2A9A-42CF-BEAB-37A938C8C790}" type="pres">
      <dgm:prSet presAssocID="{1B048B47-348A-43AC-ADF2-E874C2499D2E}" presName="childShape" presStyleCnt="0"/>
      <dgm:spPr/>
    </dgm:pt>
    <dgm:pt modelId="{B433CB7A-C543-4A5A-B362-DB79C9962644}" type="pres">
      <dgm:prSet presAssocID="{0E65B21E-82B5-4CB4-B486-CC7602F26397}" presName="Name13" presStyleLbl="parChTrans1D2" presStyleIdx="15" presStyleCnt="22"/>
      <dgm:spPr/>
    </dgm:pt>
    <dgm:pt modelId="{876FBE4D-C0D5-4A47-9133-FCA9F77487B2}" type="pres">
      <dgm:prSet presAssocID="{77257D69-4842-4754-A13C-52EA6AC9FE44}" presName="childText" presStyleLbl="bgAcc1" presStyleIdx="15" presStyleCnt="22" custScaleX="133680">
        <dgm:presLayoutVars>
          <dgm:bulletEnabled val="1"/>
        </dgm:presLayoutVars>
      </dgm:prSet>
      <dgm:spPr/>
    </dgm:pt>
    <dgm:pt modelId="{E57D0C83-553F-41B9-9096-6BFE521CD389}" type="pres">
      <dgm:prSet presAssocID="{611A6E5A-97F7-471E-874A-3FF34F9CA62C}" presName="Name13" presStyleLbl="parChTrans1D2" presStyleIdx="16" presStyleCnt="22"/>
      <dgm:spPr/>
    </dgm:pt>
    <dgm:pt modelId="{D0B590BD-3E6E-4D23-B767-3A6068F48FE5}" type="pres">
      <dgm:prSet presAssocID="{02A8944C-A9B1-4053-B7E1-2175AAFBCF00}" presName="childText" presStyleLbl="bgAcc1" presStyleIdx="16" presStyleCnt="22">
        <dgm:presLayoutVars>
          <dgm:bulletEnabled val="1"/>
        </dgm:presLayoutVars>
      </dgm:prSet>
      <dgm:spPr/>
    </dgm:pt>
    <dgm:pt modelId="{A4E44829-2A57-497F-A54C-C26F4AF7BE0A}" type="pres">
      <dgm:prSet presAssocID="{0D0F4E1A-4001-44E9-8A7F-164FCFC1973D}" presName="Name13" presStyleLbl="parChTrans1D2" presStyleIdx="17" presStyleCnt="22"/>
      <dgm:spPr/>
    </dgm:pt>
    <dgm:pt modelId="{EB5FF34A-32E1-4181-A231-457ACE091D45}" type="pres">
      <dgm:prSet presAssocID="{DB76ABEB-5F18-4374-84FA-BA98DD64E7F5}" presName="childText" presStyleLbl="bgAcc1" presStyleIdx="17" presStyleCnt="22">
        <dgm:presLayoutVars>
          <dgm:bulletEnabled val="1"/>
        </dgm:presLayoutVars>
      </dgm:prSet>
      <dgm:spPr/>
    </dgm:pt>
    <dgm:pt modelId="{D5A18212-18AF-416D-BBF3-BA56014F0876}" type="pres">
      <dgm:prSet presAssocID="{B7D2B87E-4C1C-4F2D-9BE8-4E150961271D}" presName="root" presStyleCnt="0"/>
      <dgm:spPr/>
    </dgm:pt>
    <dgm:pt modelId="{4C1AC593-F74E-44A7-8798-D71AD08A2355}" type="pres">
      <dgm:prSet presAssocID="{B7D2B87E-4C1C-4F2D-9BE8-4E150961271D}" presName="rootComposite" presStyleCnt="0"/>
      <dgm:spPr/>
    </dgm:pt>
    <dgm:pt modelId="{E25B0476-F203-4D6D-AEC8-BD3779F8B037}" type="pres">
      <dgm:prSet presAssocID="{B7D2B87E-4C1C-4F2D-9BE8-4E150961271D}" presName="rootText" presStyleLbl="node1" presStyleIdx="5" presStyleCnt="6"/>
      <dgm:spPr/>
    </dgm:pt>
    <dgm:pt modelId="{6ECBADE2-67F3-4F12-A8E5-54733DCABDBE}" type="pres">
      <dgm:prSet presAssocID="{B7D2B87E-4C1C-4F2D-9BE8-4E150961271D}" presName="rootConnector" presStyleLbl="node1" presStyleIdx="5" presStyleCnt="6"/>
      <dgm:spPr/>
    </dgm:pt>
    <dgm:pt modelId="{F09543EC-E50C-4B63-9F44-7A90EC26CA32}" type="pres">
      <dgm:prSet presAssocID="{B7D2B87E-4C1C-4F2D-9BE8-4E150961271D}" presName="childShape" presStyleCnt="0"/>
      <dgm:spPr/>
    </dgm:pt>
    <dgm:pt modelId="{1A0F9239-FFC0-46CD-8346-DC5A13D33A0B}" type="pres">
      <dgm:prSet presAssocID="{D8587428-FAE6-4C0F-89FC-CCBFEDCF5844}" presName="Name13" presStyleLbl="parChTrans1D2" presStyleIdx="18" presStyleCnt="22"/>
      <dgm:spPr/>
    </dgm:pt>
    <dgm:pt modelId="{EFEB5914-2C2B-4DD7-A939-A695621F1804}" type="pres">
      <dgm:prSet presAssocID="{228CBC1D-66C4-407C-8D61-6C7022DBD8D5}" presName="childText" presStyleLbl="bgAcc1" presStyleIdx="18" presStyleCnt="22">
        <dgm:presLayoutVars>
          <dgm:bulletEnabled val="1"/>
        </dgm:presLayoutVars>
      </dgm:prSet>
      <dgm:spPr/>
    </dgm:pt>
    <dgm:pt modelId="{C2878642-4404-41E3-9A0C-3B2F9BB0FF17}" type="pres">
      <dgm:prSet presAssocID="{34D6B454-BC55-4CBF-B2A7-C683DF8E4AF7}" presName="Name13" presStyleLbl="parChTrans1D2" presStyleIdx="19" presStyleCnt="22"/>
      <dgm:spPr/>
    </dgm:pt>
    <dgm:pt modelId="{0C9E9B68-B81D-47D6-BFC8-D5AE309FDA6E}" type="pres">
      <dgm:prSet presAssocID="{ECA050AD-FA6F-48CE-8072-77CAFA7D3AB9}" presName="childText" presStyleLbl="bgAcc1" presStyleIdx="19" presStyleCnt="22" custScaleX="125615">
        <dgm:presLayoutVars>
          <dgm:bulletEnabled val="1"/>
        </dgm:presLayoutVars>
      </dgm:prSet>
      <dgm:spPr/>
    </dgm:pt>
    <dgm:pt modelId="{36FBFA11-940F-4927-A3D7-FDADB60EBCF5}" type="pres">
      <dgm:prSet presAssocID="{4D3DD3B0-595F-41F5-9F21-E3ABDF6B39F2}" presName="Name13" presStyleLbl="parChTrans1D2" presStyleIdx="20" presStyleCnt="22"/>
      <dgm:spPr/>
    </dgm:pt>
    <dgm:pt modelId="{B62EE7C0-F821-4D8F-8BF5-953B4713E191}" type="pres">
      <dgm:prSet presAssocID="{DA812A21-577F-4853-983B-C2AC28740376}" presName="childText" presStyleLbl="bgAcc1" presStyleIdx="20" presStyleCnt="22" custScaleX="127384">
        <dgm:presLayoutVars>
          <dgm:bulletEnabled val="1"/>
        </dgm:presLayoutVars>
      </dgm:prSet>
      <dgm:spPr/>
    </dgm:pt>
    <dgm:pt modelId="{FA538939-A48A-44F0-8002-2AFF068B84F3}" type="pres">
      <dgm:prSet presAssocID="{935D3709-DE2B-4975-B437-A4B97859AEF1}" presName="Name13" presStyleLbl="parChTrans1D2" presStyleIdx="21" presStyleCnt="22"/>
      <dgm:spPr/>
    </dgm:pt>
    <dgm:pt modelId="{F31C2195-0857-47A4-BAD5-A6F2A1BCEE98}" type="pres">
      <dgm:prSet presAssocID="{6BC4A78A-3C00-45D9-A3DF-A062738AC47A}" presName="childText" presStyleLbl="bgAcc1" presStyleIdx="21" presStyleCnt="22" custScaleX="124360">
        <dgm:presLayoutVars>
          <dgm:bulletEnabled val="1"/>
        </dgm:presLayoutVars>
      </dgm:prSet>
      <dgm:spPr/>
    </dgm:pt>
  </dgm:ptLst>
  <dgm:cxnLst>
    <dgm:cxn modelId="{498E9A01-500F-4ED0-B241-07373F931A92}" type="presOf" srcId="{0C67AB9F-4F55-42A4-9C7A-7931CA40E3F8}" destId="{A9C74449-3DEC-4BC7-99DC-1A5D6FC33EA8}" srcOrd="0" destOrd="1" presId="urn:microsoft.com/office/officeart/2005/8/layout/hierarchy3#1"/>
    <dgm:cxn modelId="{56D7B102-8228-4BBA-9438-91071550D694}" type="presOf" srcId="{C1339DCD-F9BD-4B91-96F7-3C7F53C34FC5}" destId="{69930C88-5383-4E09-A655-9662F6D808C9}" srcOrd="0" destOrd="0" presId="urn:microsoft.com/office/officeart/2005/8/layout/hierarchy3#1"/>
    <dgm:cxn modelId="{1C8F1003-DF2F-498F-B15E-CEB2B6FAA47B}" srcId="{61CE05AD-FC5B-4A69-81D1-4080AF1AA48C}" destId="{99B1DFEB-02B7-46B1-BDE1-2E2F9ABD8818}" srcOrd="0" destOrd="0" parTransId="{B862B9CA-66F5-43F5-8158-1D3F5BD296C5}" sibTransId="{AA869C0E-AE3C-4D42-8914-0061F4E424B5}"/>
    <dgm:cxn modelId="{5FEEFA03-75C7-4682-9305-F9E8E4F2DA60}" srcId="{B60E239D-60D9-443B-BA46-5905B661EF01}" destId="{C1339DCD-F9BD-4B91-96F7-3C7F53C34FC5}" srcOrd="3" destOrd="0" parTransId="{1370FE11-920E-48BB-9108-74D9279005FA}" sibTransId="{3EF4BF8C-02D6-43AB-974D-D06ED6A0406A}"/>
    <dgm:cxn modelId="{EAB67D04-0D6D-414D-9152-286439BCA1AA}" type="presOf" srcId="{28A7EF29-DD3B-45E4-9FDC-80C9F7775CA1}" destId="{5D180CDF-C8E1-4FB6-AAB0-0CB950B1F36D}" srcOrd="0" destOrd="1" presId="urn:microsoft.com/office/officeart/2005/8/layout/hierarchy3#1"/>
    <dgm:cxn modelId="{76B37205-4377-4625-B590-DBF60C13BC19}" srcId="{5284D709-3EAC-4FD0-8703-C4C4F3BF2300}" destId="{A1DCBC95-9D20-4C95-ADAC-389A3AEED689}" srcOrd="0" destOrd="0" parTransId="{A666DDF5-D44D-49D9-87F4-8F60C3FC65AC}" sibTransId="{4E9B13D5-D291-4BB1-983C-9F0365303BA8}"/>
    <dgm:cxn modelId="{DFD4F405-A20C-4685-B3D4-5A399E817EC8}" type="presOf" srcId="{0E65B21E-82B5-4CB4-B486-CC7602F26397}" destId="{B433CB7A-C543-4A5A-B362-DB79C9962644}" srcOrd="0" destOrd="0" presId="urn:microsoft.com/office/officeart/2005/8/layout/hierarchy3#1"/>
    <dgm:cxn modelId="{AC60B60B-7D6F-49F0-8D7A-889CA391E6E5}" type="presOf" srcId="{5284D709-3EAC-4FD0-8703-C4C4F3BF2300}" destId="{84A277BC-77F4-45FC-974C-F6911E53CFFC}" srcOrd="0" destOrd="0" presId="urn:microsoft.com/office/officeart/2005/8/layout/hierarchy3#1"/>
    <dgm:cxn modelId="{14EA030C-374F-47B1-AFB1-F3E263E25D17}" type="presOf" srcId="{765B2D6C-C8C0-44F4-BDC2-1F04F590AC8B}" destId="{C1CA69D7-5F82-4322-ACA9-8DD0C524F78B}" srcOrd="0" destOrd="0" presId="urn:microsoft.com/office/officeart/2005/8/layout/hierarchy3#1"/>
    <dgm:cxn modelId="{362B5E0D-A627-412D-9002-3061B4052480}" srcId="{DA74A3E7-12E1-459E-AE11-ADC372F3E063}" destId="{753E9DF1-4EB8-4EB9-922D-9DE84031D46C}" srcOrd="0" destOrd="0" parTransId="{A5F64F32-53EF-42A2-BEAF-99C373817C3C}" sibTransId="{48FFB8AA-3370-4901-9467-5937B482252C}"/>
    <dgm:cxn modelId="{60CABA0E-A1A5-4424-B421-95373D852753}" type="presOf" srcId="{9FEC2991-F313-4D7B-9558-05335E76A0C9}" destId="{5D180CDF-C8E1-4FB6-AAB0-0CB950B1F36D}" srcOrd="0" destOrd="0" presId="urn:microsoft.com/office/officeart/2005/8/layout/hierarchy3#1"/>
    <dgm:cxn modelId="{DAB00310-C182-4EC0-98E3-F75519AF7240}" type="presOf" srcId="{02A8944C-A9B1-4053-B7E1-2175AAFBCF00}" destId="{D0B590BD-3E6E-4D23-B767-3A6068F48FE5}" srcOrd="0" destOrd="0" presId="urn:microsoft.com/office/officeart/2005/8/layout/hierarchy3#1"/>
    <dgm:cxn modelId="{06218812-41AA-4C56-B180-8E74C8C8CA51}" type="presOf" srcId="{EE4236D9-2E3A-447F-836D-075B096D168A}" destId="{55102F90-01AD-4EFF-97B8-A9565E3E1420}" srcOrd="0" destOrd="0" presId="urn:microsoft.com/office/officeart/2005/8/layout/hierarchy3#1"/>
    <dgm:cxn modelId="{D776FF14-CB05-4975-8BA6-6D3527F5E793}" type="presOf" srcId="{6CCB3976-65D1-4410-A10E-4EA7C64D2A0B}" destId="{F58E1B85-7A2C-47E8-9FE6-885FB871CE30}" srcOrd="1" destOrd="0" presId="urn:microsoft.com/office/officeart/2005/8/layout/hierarchy3#1"/>
    <dgm:cxn modelId="{0CABD015-3AC8-4747-9CB0-4559C9BA133C}" srcId="{F6BF2D92-23B0-45D1-AF99-EEC25FC77136}" destId="{41BF5E2A-B4C3-45BB-B12B-735A54BA3D01}" srcOrd="0" destOrd="0" parTransId="{CF1522B6-9D0B-464C-96BD-9854BDA276E4}" sibTransId="{7948BB6E-E982-4B69-9387-E9CC97249E1E}"/>
    <dgm:cxn modelId="{0D226C16-A522-4002-9F6F-7ADF852A3E5F}" srcId="{B60E239D-60D9-443B-BA46-5905B661EF01}" destId="{6CCB3976-65D1-4410-A10E-4EA7C64D2A0B}" srcOrd="2" destOrd="0" parTransId="{7AE00880-3E0D-4216-98F7-C929E14B5980}" sibTransId="{EB85B201-68B9-4AD0-94D6-113DDA0C12BD}"/>
    <dgm:cxn modelId="{0907B417-4187-4F30-BAC3-DD60B50B3E75}" srcId="{69E273A8-FC1E-4185-9C85-752B11796847}" destId="{9385DE02-269C-4F19-BFEF-1D99BD375EF4}" srcOrd="0" destOrd="0" parTransId="{D4E53533-DE5B-4600-8D43-940484953BD3}" sibTransId="{0DD6D173-5B47-4672-AEB3-553622BC344A}"/>
    <dgm:cxn modelId="{743FC118-FAD8-459D-90E4-F5807A1E3CF1}" srcId="{B60E239D-60D9-443B-BA46-5905B661EF01}" destId="{67345B13-E5E8-4B6A-879C-46EC98ECC570}" srcOrd="1" destOrd="0" parTransId="{D0872605-7153-4EF6-B601-F506296523C3}" sibTransId="{0086DA6B-A70A-454C-96C0-E8E5F780D20E}"/>
    <dgm:cxn modelId="{7E783F1B-67F7-4904-9A87-761314D6D649}" srcId="{67345B13-E5E8-4B6A-879C-46EC98ECC570}" destId="{9FEC2991-F313-4D7B-9558-05335E76A0C9}" srcOrd="2" destOrd="0" parTransId="{5CCA3963-2404-4845-B588-B705CAD46F49}" sibTransId="{EA382518-D4D4-4649-9690-D6C4D9927229}"/>
    <dgm:cxn modelId="{ADF5F71B-4079-402B-9716-472EE0C75AD6}" type="presOf" srcId="{41BF5E2A-B4C3-45BB-B12B-735A54BA3D01}" destId="{F7F3F2C7-B9DD-41BC-9E0A-EAAACC0BD279}" srcOrd="0" destOrd="0" presId="urn:microsoft.com/office/officeart/2005/8/layout/hierarchy3#1"/>
    <dgm:cxn modelId="{4DF3DF1F-7745-4D36-B8E6-0F83DF2D3920}" type="presOf" srcId="{5CCA3963-2404-4845-B588-B705CAD46F49}" destId="{5345347C-19F3-497A-9C9A-621FB69CD1AE}" srcOrd="0" destOrd="0" presId="urn:microsoft.com/office/officeart/2005/8/layout/hierarchy3#1"/>
    <dgm:cxn modelId="{963A2D22-6FC4-47B7-83AA-4099F26EFAD2}" type="presOf" srcId="{753E9DF1-4EB8-4EB9-922D-9DE84031D46C}" destId="{89C5E496-23CA-4DC9-8827-7761819D3980}" srcOrd="0" destOrd="1" presId="urn:microsoft.com/office/officeart/2005/8/layout/hierarchy3#1"/>
    <dgm:cxn modelId="{92D9FF22-73DF-4490-A212-6D055810EA07}" type="presOf" srcId="{543BFC52-F73F-4633-8895-F704C573CB3F}" destId="{88565A7D-34E3-40DE-832B-AC64F8DBE8B1}" srcOrd="0" destOrd="0" presId="urn:microsoft.com/office/officeart/2005/8/layout/hierarchy3#1"/>
    <dgm:cxn modelId="{53C08E23-598D-4853-B238-47621062087C}" type="presOf" srcId="{B7D2B87E-4C1C-4F2D-9BE8-4E150961271D}" destId="{E25B0476-F203-4D6D-AEC8-BD3779F8B037}" srcOrd="0" destOrd="0" presId="urn:microsoft.com/office/officeart/2005/8/layout/hierarchy3#1"/>
    <dgm:cxn modelId="{61237624-99F3-4DE4-A7E0-5BC4550CBD8F}" type="presOf" srcId="{981898E7-289F-42C8-97FA-A1213B4BA145}" destId="{A9C74449-3DEC-4BC7-99DC-1A5D6FC33EA8}" srcOrd="0" destOrd="0" presId="urn:microsoft.com/office/officeart/2005/8/layout/hierarchy3#1"/>
    <dgm:cxn modelId="{16B13626-5C23-4706-BFDF-97C8CF412CE0}" type="presOf" srcId="{F6BF2D92-23B0-45D1-AF99-EEC25FC77136}" destId="{6AC1CA54-E103-42ED-963C-A929ECAECB76}" srcOrd="1" destOrd="0" presId="urn:microsoft.com/office/officeart/2005/8/layout/hierarchy3#1"/>
    <dgm:cxn modelId="{C6933828-92EC-4867-8F7A-D1A6D30F3B93}" type="presOf" srcId="{61CE05AD-FC5B-4A69-81D1-4080AF1AA48C}" destId="{58462A22-0F67-46BD-8650-A1649A9E48E4}" srcOrd="0" destOrd="0" presId="urn:microsoft.com/office/officeart/2005/8/layout/hierarchy3#1"/>
    <dgm:cxn modelId="{C9DB1629-165F-4C60-BD45-36308F579F96}" type="presOf" srcId="{77257D69-4842-4754-A13C-52EA6AC9FE44}" destId="{876FBE4D-C0D5-4A47-9133-FCA9F77487B2}" srcOrd="0" destOrd="0" presId="urn:microsoft.com/office/officeart/2005/8/layout/hierarchy3#1"/>
    <dgm:cxn modelId="{60A1612F-F5D0-4640-850D-1B3CB202290F}" type="presOf" srcId="{1B048B47-348A-43AC-ADF2-E874C2499D2E}" destId="{5ECB72E9-1B76-40E4-83E3-268194B15D30}" srcOrd="1" destOrd="0" presId="urn:microsoft.com/office/officeart/2005/8/layout/hierarchy3#1"/>
    <dgm:cxn modelId="{D143F135-4D77-45A5-AE54-95D600198303}" srcId="{CC486440-93E9-4D22-B777-C05D3369DC1E}" destId="{EAAABF16-BEE3-429E-A9CE-577804EB6CEB}" srcOrd="0" destOrd="0" parTransId="{0AD5F95D-4DD3-459C-93CC-A5DDE27F406D}" sibTransId="{F7391173-1F67-4EA5-9888-808B40C9A753}"/>
    <dgm:cxn modelId="{C4E3A437-CD72-46D8-AFCA-3931D267BB9E}" type="presOf" srcId="{2AAFAA1D-0B87-4880-A3BB-32A9C69EFB0F}" destId="{F7F3F2C7-B9DD-41BC-9E0A-EAAACC0BD279}" srcOrd="0" destOrd="1" presId="urn:microsoft.com/office/officeart/2005/8/layout/hierarchy3#1"/>
    <dgm:cxn modelId="{2E79B03E-CF70-4F7D-9DF8-DE7AE5036765}" type="presOf" srcId="{B7878E17-EDCB-45C4-B6A3-AF8CFD62AF1C}" destId="{F93FF2B4-24A9-41F6-A195-72B9731392E9}" srcOrd="0" destOrd="0" presId="urn:microsoft.com/office/officeart/2005/8/layout/hierarchy3#1"/>
    <dgm:cxn modelId="{94C83F5D-52ED-4C63-BB14-8C2C5F9A82A3}" srcId="{A77A0738-2972-460C-92F6-394A4E982190}" destId="{96811DF4-4EF9-4574-B62B-18F9433CEDDA}" srcOrd="0" destOrd="0" parTransId="{36783511-0441-406C-B61D-96E04EDFA2EE}" sibTransId="{6B8E5C21-4112-4E01-A4EA-FD61CDFC08F2}"/>
    <dgm:cxn modelId="{C3A55160-50D6-4714-9D98-D315E6FF0F32}" srcId="{1B048B47-348A-43AC-ADF2-E874C2499D2E}" destId="{77257D69-4842-4754-A13C-52EA6AC9FE44}" srcOrd="0" destOrd="0" parTransId="{0E65B21E-82B5-4CB4-B486-CC7602F26397}" sibTransId="{76D31532-2631-4021-BF00-28275117C504}"/>
    <dgm:cxn modelId="{585B1961-E003-47F8-94C0-E58218EF5677}" type="presOf" srcId="{C1339DCD-F9BD-4B91-96F7-3C7F53C34FC5}" destId="{8610E116-46E1-43FC-90F5-E94D1F48E9FA}" srcOrd="1" destOrd="0" presId="urn:microsoft.com/office/officeart/2005/8/layout/hierarchy3#1"/>
    <dgm:cxn modelId="{9DADC741-03C0-4E95-9712-D0988045117E}" srcId="{77257D69-4842-4754-A13C-52EA6AC9FE44}" destId="{3A762077-B2E8-47C8-AE72-33B70AA36D4F}" srcOrd="0" destOrd="0" parTransId="{CB5EAE56-89E2-49C8-B219-4E2FA634E69E}" sibTransId="{682870B0-BE3D-4ACA-8D38-51C2B5E1CE75}"/>
    <dgm:cxn modelId="{C9080663-CFC8-44A7-9CD5-6DF49F468B27}" srcId="{6CCB3976-65D1-4410-A10E-4EA7C64D2A0B}" destId="{5DA84369-3EDD-4047-B399-C9607541E385}" srcOrd="0" destOrd="0" parTransId="{DBDFE400-D12B-42B3-BC16-BF11BD8BF601}" sibTransId="{8A1930CC-50CC-4785-9F39-36AA1E527260}"/>
    <dgm:cxn modelId="{7E531B44-56C3-421E-B444-2E53FAEAD6D7}" srcId="{67345B13-E5E8-4B6A-879C-46EC98ECC570}" destId="{C50C55D5-6484-4071-AD0F-EF24D58AA65B}" srcOrd="3" destOrd="0" parTransId="{6E10731F-A0C5-4BE0-9972-9F9E1AFF9826}" sibTransId="{99EA33A3-0CA7-4605-B662-56F10C62AEDA}"/>
    <dgm:cxn modelId="{FAE6AF65-C080-43A8-88CA-D3FC49717B1D}" type="presOf" srcId="{1B048B47-348A-43AC-ADF2-E874C2499D2E}" destId="{2F16D00D-4FB6-49B8-857D-02991F8C3FAE}" srcOrd="0" destOrd="0" presId="urn:microsoft.com/office/officeart/2005/8/layout/hierarchy3#1"/>
    <dgm:cxn modelId="{7C3B9A66-83BC-475D-891B-21E393DDC137}" type="presOf" srcId="{F38338F8-0BF5-43BB-BFF6-F27773E39839}" destId="{88565A7D-34E3-40DE-832B-AC64F8DBE8B1}" srcOrd="0" destOrd="1" presId="urn:microsoft.com/office/officeart/2005/8/layout/hierarchy3#1"/>
    <dgm:cxn modelId="{F0D17947-5B07-4A59-A6F1-D6BC59B14CA2}" srcId="{C1339DCD-F9BD-4B91-96F7-3C7F53C34FC5}" destId="{5284D709-3EAC-4FD0-8703-C4C4F3BF2300}" srcOrd="3" destOrd="0" parTransId="{F85F3DB0-AC7E-4AD4-9983-9BD75ECD9494}" sibTransId="{E637E64B-15C5-4FB4-86D0-AF574C02E186}"/>
    <dgm:cxn modelId="{8DF8A647-3F0D-43A0-9D6D-B532A6B0F612}" srcId="{C50C55D5-6484-4071-AD0F-EF24D58AA65B}" destId="{FF47D1AF-E3E2-4FE8-83BB-244313B7AFEA}" srcOrd="0" destOrd="0" parTransId="{C0D6DEBB-FE34-4891-973A-05F44AF8D22D}" sibTransId="{60130ABE-4AF6-4EB7-92AB-AFCD1C15C647}"/>
    <dgm:cxn modelId="{779A5949-B14A-462A-9107-64D59295FBBA}" type="presOf" srcId="{9E580D94-2C52-4082-A328-C4EDFA2E0CCF}" destId="{613CE394-31CD-4874-88AA-DC5C61589C5E}" srcOrd="0" destOrd="1" presId="urn:microsoft.com/office/officeart/2005/8/layout/hierarchy3#1"/>
    <dgm:cxn modelId="{60ECBE6B-1B9D-4558-8BA2-3D85C3C331BB}" type="presOf" srcId="{E79E4F98-96EA-4984-AF8B-0093A8756040}" destId="{3EE4E37F-C6B6-48D4-9DA9-ED5BDE8B0756}" srcOrd="0" destOrd="0" presId="urn:microsoft.com/office/officeart/2005/8/layout/hierarchy3#1"/>
    <dgm:cxn modelId="{B149E94C-DA5A-4961-8CA7-4087F8326244}" type="presOf" srcId="{CC486440-93E9-4D22-B777-C05D3369DC1E}" destId="{A7B5CC02-3DE1-48FA-B191-B6BE188C4D51}" srcOrd="0" destOrd="0" presId="urn:microsoft.com/office/officeart/2005/8/layout/hierarchy3#1"/>
    <dgm:cxn modelId="{84DAEC4C-45D3-49D8-B0DE-006E1109F60B}" type="presOf" srcId="{96811DF4-4EF9-4574-B62B-18F9433CEDDA}" destId="{723DCA06-B5F1-4529-B415-2D2DE15040A9}" srcOrd="0" destOrd="1" presId="urn:microsoft.com/office/officeart/2005/8/layout/hierarchy3#1"/>
    <dgm:cxn modelId="{96C3606D-A833-4A39-AC37-9697B7A517D0}" type="presOf" srcId="{2843C36C-6B96-4727-88D5-58AB31CF8FEF}" destId="{CA90130D-A79E-4596-A797-C6207E2EEADE}" srcOrd="0" destOrd="1" presId="urn:microsoft.com/office/officeart/2005/8/layout/hierarchy3#1"/>
    <dgm:cxn modelId="{826D126E-433C-496E-8424-F7544A62897C}" type="presOf" srcId="{4D3DD3B0-595F-41F5-9F21-E3ABDF6B39F2}" destId="{36FBFA11-940F-4927-A3D7-FDADB60EBCF5}" srcOrd="0" destOrd="0" presId="urn:microsoft.com/office/officeart/2005/8/layout/hierarchy3#1"/>
    <dgm:cxn modelId="{5520CE4F-CF0C-4122-9702-29A63E2778D2}" type="presOf" srcId="{0DA441CD-85D9-49CC-B9EB-21ADE34E5F1E}" destId="{66F8F142-5A5A-41CB-8F00-38524B7A17A2}" srcOrd="0" destOrd="0" presId="urn:microsoft.com/office/officeart/2005/8/layout/hierarchy3#1"/>
    <dgm:cxn modelId="{B3E92270-AF90-4CEA-88B3-4FA72F1CBB7D}" type="presOf" srcId="{6E10731F-A0C5-4BE0-9972-9F9E1AFF9826}" destId="{507B2488-4BD6-47EF-9A2A-7AA418D7356E}" srcOrd="0" destOrd="0" presId="urn:microsoft.com/office/officeart/2005/8/layout/hierarchy3#1"/>
    <dgm:cxn modelId="{28A8B070-C471-4B80-B881-0993D1AB9EEA}" type="presOf" srcId="{AF491C8C-D40C-42B5-82B9-42EC3F13BDA1}" destId="{B62EE7C0-F821-4D8F-8BF5-953B4713E191}" srcOrd="0" destOrd="1" presId="urn:microsoft.com/office/officeart/2005/8/layout/hierarchy3#1"/>
    <dgm:cxn modelId="{A70EC750-C481-4B48-AE89-C2FB3CEF30DF}" srcId="{B7D2B87E-4C1C-4F2D-9BE8-4E150961271D}" destId="{DA812A21-577F-4853-983B-C2AC28740376}" srcOrd="2" destOrd="0" parTransId="{4D3DD3B0-595F-41F5-9F21-E3ABDF6B39F2}" sibTransId="{B14721AC-278F-4531-8EA5-21D822DA204E}"/>
    <dgm:cxn modelId="{B3C4D350-17A2-46D5-95B2-27CA8C40892E}" srcId="{6CCB3976-65D1-4410-A10E-4EA7C64D2A0B}" destId="{A77A0738-2972-460C-92F6-394A4E982190}" srcOrd="1" destOrd="0" parTransId="{0DA441CD-85D9-49CC-B9EB-21ADE34E5F1E}" sibTransId="{CDA3D5D4-54F6-4CA8-8ABD-DA5B65D5F25D}"/>
    <dgm:cxn modelId="{A9D8A672-A43B-4FC6-AD7E-8F8F3091B698}" srcId="{9FEC2991-F313-4D7B-9558-05335E76A0C9}" destId="{28A7EF29-DD3B-45E4-9FDC-80C9F7775CA1}" srcOrd="0" destOrd="0" parTransId="{E6660194-5314-42B6-97A8-725820B3DB6E}" sibTransId="{3B031B81-9AE8-4545-9A8C-B9A6D9AF3221}"/>
    <dgm:cxn modelId="{FB73B973-7E1D-45DD-8B93-9AFBC12E4F08}" type="presOf" srcId="{70618E09-A14B-4743-8435-709B24A2854C}" destId="{EB5FF34A-32E1-4181-A231-457ACE091D45}" srcOrd="0" destOrd="1" presId="urn:microsoft.com/office/officeart/2005/8/layout/hierarchy3#1"/>
    <dgm:cxn modelId="{70251D54-8351-46A3-ACB3-3617002FBAC3}" type="presOf" srcId="{67345B13-E5E8-4B6A-879C-46EC98ECC570}" destId="{9DA75721-F4A5-4244-92DF-49C58D114025}" srcOrd="1" destOrd="0" presId="urn:microsoft.com/office/officeart/2005/8/layout/hierarchy3#1"/>
    <dgm:cxn modelId="{6621AA54-8EB1-4B1B-B58C-3C6C748C936F}" srcId="{5DA84369-3EDD-4047-B399-C9607541E385}" destId="{9E580D94-2C52-4082-A328-C4EDFA2E0CCF}" srcOrd="0" destOrd="0" parTransId="{61804FDE-BE6C-480A-8D77-C1C78DF00515}" sibTransId="{E3D08B48-8191-48DA-93A7-FE80DC9B677B}"/>
    <dgm:cxn modelId="{0046FF54-3717-4549-917A-A925AF759E62}" type="presOf" srcId="{CF1522B6-9D0B-464C-96BD-9854BDA276E4}" destId="{33AEE0FC-090A-4649-8B8F-AEB5757AFA13}" srcOrd="0" destOrd="0" presId="urn:microsoft.com/office/officeart/2005/8/layout/hierarchy3#1"/>
    <dgm:cxn modelId="{D03E2076-5499-4006-9A44-8C48D6D83AE0}" type="presOf" srcId="{ECA050AD-FA6F-48CE-8072-77CAFA7D3AB9}" destId="{0C9E9B68-B81D-47D6-BFC8-D5AE309FDA6E}" srcOrd="0" destOrd="0" presId="urn:microsoft.com/office/officeart/2005/8/layout/hierarchy3#1"/>
    <dgm:cxn modelId="{BB77B656-3E6E-4934-B8C5-A91C5482FED3}" type="presOf" srcId="{07CBE7A6-D665-4E96-A747-D719288CD1E8}" destId="{77F38303-ED7B-4A7E-842D-E97AF5B8451D}" srcOrd="0" destOrd="0" presId="urn:microsoft.com/office/officeart/2005/8/layout/hierarchy3#1"/>
    <dgm:cxn modelId="{BA386877-3EDD-479B-B981-1A749F468B9D}" srcId="{F6BF2D92-23B0-45D1-AF99-EEC25FC77136}" destId="{69E273A8-FC1E-4185-9C85-752B11796847}" srcOrd="1" destOrd="0" parTransId="{2FE745DE-6A98-4BC4-94E1-D96D29391038}" sibTransId="{42C6721A-1610-4720-BC3D-62906F92BA31}"/>
    <dgm:cxn modelId="{DBDC7577-0B65-4A93-A140-A7414ADFFF0E}" srcId="{02A8944C-A9B1-4053-B7E1-2175AAFBCF00}" destId="{E8A136F7-C6B6-4300-8FE4-FD63629C263C}" srcOrd="0" destOrd="0" parTransId="{38CAB2BE-6A27-4B9F-B68B-823B477C7FB5}" sibTransId="{0B1A4BE9-06C7-4E16-AEC6-410024EE8C49}"/>
    <dgm:cxn modelId="{1D118757-BA1E-449D-937A-60370FFF9677}" type="presOf" srcId="{44B04F0E-09B6-4AD4-B79D-DA29B40FFF8B}" destId="{EBEB72AD-A5F6-4A9D-8DB6-33A5D1AD33B2}" srcOrd="0" destOrd="0" presId="urn:microsoft.com/office/officeart/2005/8/layout/hierarchy3#1"/>
    <dgm:cxn modelId="{48C2887B-9ABA-4AD5-AFE5-88DF501C54C1}" type="presOf" srcId="{D8587428-FAE6-4C0F-89FC-CCBFEDCF5844}" destId="{1A0F9239-FFC0-46CD-8346-DC5A13D33A0B}" srcOrd="0" destOrd="0" presId="urn:microsoft.com/office/officeart/2005/8/layout/hierarchy3#1"/>
    <dgm:cxn modelId="{3B05D17D-A9D2-481F-82C1-DC61757A3218}" type="presOf" srcId="{FD05D215-BC32-455B-A1CB-3AD87D5D1656}" destId="{A95A7A90-F1BD-412E-AD96-60925E9A7DA5}" srcOrd="0" destOrd="0" presId="urn:microsoft.com/office/officeart/2005/8/layout/hierarchy3#1"/>
    <dgm:cxn modelId="{C8A0657E-4C89-4756-8AC1-A6B0D162BA37}" type="presOf" srcId="{99B1DFEB-02B7-46B1-BDE1-2E2F9ABD8818}" destId="{58462A22-0F67-46BD-8650-A1649A9E48E4}" srcOrd="0" destOrd="1" presId="urn:microsoft.com/office/officeart/2005/8/layout/hierarchy3#1"/>
    <dgm:cxn modelId="{51AC0383-B307-4BD3-AAC6-9D50CC72DB37}" type="presOf" srcId="{CEBD3D7F-E44A-45A7-A4AA-0F80B0E4CBA8}" destId="{D12DE47F-84BD-4F7C-9136-58598736175A}" srcOrd="0" destOrd="0" presId="urn:microsoft.com/office/officeart/2005/8/layout/hierarchy3#1"/>
    <dgm:cxn modelId="{0055D283-78AB-4A9F-980F-871545A54765}" type="presOf" srcId="{611A6E5A-97F7-471E-874A-3FF34F9CA62C}" destId="{E57D0C83-553F-41B9-9096-6BFE521CD389}" srcOrd="0" destOrd="0" presId="urn:microsoft.com/office/officeart/2005/8/layout/hierarchy3#1"/>
    <dgm:cxn modelId="{63992C87-C3DE-4FC9-A2F0-1750F5461ED3}" srcId="{ECA050AD-FA6F-48CE-8072-77CAFA7D3AB9}" destId="{78970CA5-C984-4C58-9DEE-2DB12295AA42}" srcOrd="0" destOrd="0" parTransId="{D1A05215-6F99-4223-A0C5-7E271E71B8CB}" sibTransId="{1F1ABD28-4364-4BA4-9D49-46F445D40E89}"/>
    <dgm:cxn modelId="{FB363089-B650-4DFE-BB1C-8C5FA53D752A}" srcId="{EE4236D9-2E3A-447F-836D-075B096D168A}" destId="{53B3C2FE-31FE-484A-A7D1-1760971CBED5}" srcOrd="0" destOrd="0" parTransId="{176A48C6-02A7-41D2-9B6A-B2484E24467B}" sibTransId="{B608537E-2A25-4AEF-B625-0C572D8DF1E1}"/>
    <dgm:cxn modelId="{DD41BC8A-C446-48C5-9334-DE54C30D5315}" type="presOf" srcId="{53B3C2FE-31FE-484A-A7D1-1760971CBED5}" destId="{55102F90-01AD-4EFF-97B8-A9565E3E1420}" srcOrd="0" destOrd="1" presId="urn:microsoft.com/office/officeart/2005/8/layout/hierarchy3#1"/>
    <dgm:cxn modelId="{66B8038B-47BF-46ED-AE58-910F075D4495}" type="presOf" srcId="{EAAABF16-BEE3-429E-A9CE-577804EB6CEB}" destId="{A7B5CC02-3DE1-48FA-B191-B6BE188C4D51}" srcOrd="0" destOrd="1" presId="urn:microsoft.com/office/officeart/2005/8/layout/hierarchy3#1"/>
    <dgm:cxn modelId="{67DC4F8D-F95C-44D6-A21D-1222FB2E44E2}" srcId="{67345B13-E5E8-4B6A-879C-46EC98ECC570}" destId="{EE4236D9-2E3A-447F-836D-075B096D168A}" srcOrd="0" destOrd="0" parTransId="{0FA66FE8-9F21-4FF1-9091-39658F53FDD7}" sibTransId="{01ADD33E-B09D-407A-B65A-AC6EE2D28491}"/>
    <dgm:cxn modelId="{F0656F8E-9E4A-4ED9-B2C9-3DD481D0F40B}" srcId="{C1339DCD-F9BD-4B91-96F7-3C7F53C34FC5}" destId="{68C4E727-6046-4798-BB91-D2BE97FCD2F0}" srcOrd="2" destOrd="0" parTransId="{FD05D215-BC32-455B-A1CB-3AD87D5D1656}" sibTransId="{9F83B27A-24F1-4227-A152-F41065ACB286}"/>
    <dgm:cxn modelId="{134E658F-6014-4ACE-A2CE-4A56D02B3642}" type="presOf" srcId="{69E273A8-FC1E-4185-9C85-752B11796847}" destId="{F89CB20B-1F93-44DF-AA7A-27697B38FE57}" srcOrd="0" destOrd="0" presId="urn:microsoft.com/office/officeart/2005/8/layout/hierarchy3#1"/>
    <dgm:cxn modelId="{A5F16F91-B77B-490C-A865-7108EAF71107}" type="presOf" srcId="{FF47D1AF-E3E2-4FE8-83BB-244313B7AFEA}" destId="{A426AC73-86E6-4107-A2C5-FC3C1A73701C}" srcOrd="0" destOrd="1" presId="urn:microsoft.com/office/officeart/2005/8/layout/hierarchy3#1"/>
    <dgm:cxn modelId="{5FF77E91-5E5A-4189-847B-4EF49CDDD974}" type="presOf" srcId="{3A762077-B2E8-47C8-AE72-33B70AA36D4F}" destId="{876FBE4D-C0D5-4A47-9133-FCA9F77487B2}" srcOrd="0" destOrd="1" presId="urn:microsoft.com/office/officeart/2005/8/layout/hierarchy3#1"/>
    <dgm:cxn modelId="{2F6CA596-2734-4424-BDE5-D3E3EB8C466E}" type="presOf" srcId="{DA74A3E7-12E1-459E-AE11-ADC372F3E063}" destId="{89C5E496-23CA-4DC9-8827-7761819D3980}" srcOrd="0" destOrd="0" presId="urn:microsoft.com/office/officeart/2005/8/layout/hierarchy3#1"/>
    <dgm:cxn modelId="{45DF2D97-7243-4AD7-BA40-048F8EDD07CF}" type="presOf" srcId="{DB76ABEB-5F18-4374-84FA-BA98DD64E7F5}" destId="{EB5FF34A-32E1-4181-A231-457ACE091D45}" srcOrd="0" destOrd="0" presId="urn:microsoft.com/office/officeart/2005/8/layout/hierarchy3#1"/>
    <dgm:cxn modelId="{163C4A9B-C402-49D7-8D13-732B152FE496}" srcId="{228CBC1D-66C4-407C-8D61-6C7022DBD8D5}" destId="{425F7CCD-C9FE-44A8-B766-0AC8A4F02FED}" srcOrd="0" destOrd="0" parTransId="{84714ABE-2FCD-4B54-B6EA-D9D11156C52B}" sibTransId="{035633F5-9D9F-4C3E-AB20-7325A7C97B73}"/>
    <dgm:cxn modelId="{8992849C-2919-4FE3-9310-6F3D88120CD2}" type="presOf" srcId="{935D3709-DE2B-4975-B437-A4B97859AEF1}" destId="{FA538939-A48A-44F0-8002-2AFF068B84F3}" srcOrd="0" destOrd="0" presId="urn:microsoft.com/office/officeart/2005/8/layout/hierarchy3#1"/>
    <dgm:cxn modelId="{7A79B19D-098C-446A-A01B-10C63CC2DD79}" srcId="{C1339DCD-F9BD-4B91-96F7-3C7F53C34FC5}" destId="{61CE05AD-FC5B-4A69-81D1-4080AF1AA48C}" srcOrd="1" destOrd="0" parTransId="{07CBE7A6-D665-4E96-A747-D719288CD1E8}" sibTransId="{F9F29373-2902-4284-A13C-79B5101984E1}"/>
    <dgm:cxn modelId="{D5AA39A1-DB2F-4F1A-A026-6EDED23F02D4}" type="presOf" srcId="{B7D2B87E-4C1C-4F2D-9BE8-4E150961271D}" destId="{6ECBADE2-67F3-4F12-A8E5-54733DCABDBE}" srcOrd="1" destOrd="0" presId="urn:microsoft.com/office/officeart/2005/8/layout/hierarchy3#1"/>
    <dgm:cxn modelId="{723A51A1-8E7F-421C-980B-A8FBDB8B1803}" type="presOf" srcId="{DBDFE400-D12B-42B3-BC16-BF11BD8BF601}" destId="{CBF8F2BC-F226-4E40-8C36-1784328B201D}" srcOrd="0" destOrd="0" presId="urn:microsoft.com/office/officeart/2005/8/layout/hierarchy3#1"/>
    <dgm:cxn modelId="{E95A19A3-D07E-41D0-9C24-27FCE9C28110}" type="presOf" srcId="{A1DCBC95-9D20-4C95-ADAC-389A3AEED689}" destId="{84A277BC-77F4-45FC-974C-F6911E53CFFC}" srcOrd="0" destOrd="1" presId="urn:microsoft.com/office/officeart/2005/8/layout/hierarchy3#1"/>
    <dgm:cxn modelId="{2B1A4EA6-C7E2-443D-9FC1-EECC402DFE8B}" srcId="{CEBD3D7F-E44A-45A7-A4AA-0F80B0E4CBA8}" destId="{E3C1AE56-440E-4E61-9A25-47425556D2FE}" srcOrd="0" destOrd="0" parTransId="{FEAA4A28-F17B-4AED-9AB1-B8CF7BE7B7CA}" sibTransId="{95B5819C-8268-4691-93ED-8CB8CD182959}"/>
    <dgm:cxn modelId="{ED58E8AB-71E4-42B5-B43D-69C1D79E38B6}" type="presOf" srcId="{6CCB3976-65D1-4410-A10E-4EA7C64D2A0B}" destId="{B630AEB3-2F66-4485-8E8E-DA70F1AF07A3}" srcOrd="0" destOrd="0" presId="urn:microsoft.com/office/officeart/2005/8/layout/hierarchy3#1"/>
    <dgm:cxn modelId="{E6DB92AC-95D1-4F3A-870C-C70C536A68C4}" type="presOf" srcId="{0B8830E2-64A1-44C1-82A6-795FA201FC99}" destId="{8F62B4C6-7D1D-4201-B564-2EEC60C661B7}" srcOrd="0" destOrd="0" presId="urn:microsoft.com/office/officeart/2005/8/layout/hierarchy3#1"/>
    <dgm:cxn modelId="{50ADDAB0-076B-428F-BE61-53541B8A79C8}" srcId="{F6BF2D92-23B0-45D1-AF99-EEC25FC77136}" destId="{CC486440-93E9-4D22-B777-C05D3369DC1E}" srcOrd="3" destOrd="0" parTransId="{765B2D6C-C8C0-44F4-BDC2-1F04F590AC8B}" sibTransId="{88830A71-3120-47DE-BCC8-A79E8A631CDB}"/>
    <dgm:cxn modelId="{36BADAB3-4C07-4729-BC57-A3A9DC54AA96}" type="presOf" srcId="{C50C55D5-6484-4071-AD0F-EF24D58AA65B}" destId="{A426AC73-86E6-4107-A2C5-FC3C1A73701C}" srcOrd="0" destOrd="0" presId="urn:microsoft.com/office/officeart/2005/8/layout/hierarchy3#1"/>
    <dgm:cxn modelId="{BEEF42B8-BC5C-46D8-B1EC-59A10A1C51B1}" type="presOf" srcId="{6BC4A78A-3C00-45D9-A3DF-A062738AC47A}" destId="{F31C2195-0857-47A4-BAD5-A6F2A1BCEE98}" srcOrd="0" destOrd="0" presId="urn:microsoft.com/office/officeart/2005/8/layout/hierarchy3#1"/>
    <dgm:cxn modelId="{1AFCFDBF-AE20-4B74-A766-10620E2B05FE}" srcId="{B7D2B87E-4C1C-4F2D-9BE8-4E150961271D}" destId="{6BC4A78A-3C00-45D9-A3DF-A062738AC47A}" srcOrd="3" destOrd="0" parTransId="{935D3709-DE2B-4975-B437-A4B97859AEF1}" sibTransId="{6E5724AD-4191-4245-B233-FFE641813A2D}"/>
    <dgm:cxn modelId="{B13032C2-6657-4977-9625-8CBE538C28F8}" type="presOf" srcId="{DA812A21-577F-4853-983B-C2AC28740376}" destId="{B62EE7C0-F821-4D8F-8BF5-953B4713E191}" srcOrd="0" destOrd="0" presId="urn:microsoft.com/office/officeart/2005/8/layout/hierarchy3#1"/>
    <dgm:cxn modelId="{196B68C2-6EB7-420B-8206-F3D2F4297B7D}" type="presOf" srcId="{A77A0738-2972-460C-92F6-394A4E982190}" destId="{723DCA06-B5F1-4529-B415-2D2DE15040A9}" srcOrd="0" destOrd="0" presId="urn:microsoft.com/office/officeart/2005/8/layout/hierarchy3#1"/>
    <dgm:cxn modelId="{5B0D79C4-6279-44BE-9C6D-BAE0A1D96207}" type="presOf" srcId="{E3C1AE56-440E-4E61-9A25-47425556D2FE}" destId="{D12DE47F-84BD-4F7C-9136-58598736175A}" srcOrd="0" destOrd="1" presId="urn:microsoft.com/office/officeart/2005/8/layout/hierarchy3#1"/>
    <dgm:cxn modelId="{C380BDC6-B5E9-40AC-9FC9-E2E91A9630B4}" type="presOf" srcId="{425F7CCD-C9FE-44A8-B766-0AC8A4F02FED}" destId="{EFEB5914-2C2B-4DD7-A939-A695621F1804}" srcOrd="0" destOrd="1" presId="urn:microsoft.com/office/officeart/2005/8/layout/hierarchy3#1"/>
    <dgm:cxn modelId="{AAA162CA-527E-4F8A-A5C4-EAC7B750C339}" srcId="{B7D2B87E-4C1C-4F2D-9BE8-4E150961271D}" destId="{228CBC1D-66C4-407C-8D61-6C7022DBD8D5}" srcOrd="0" destOrd="0" parTransId="{D8587428-FAE6-4C0F-89FC-CCBFEDCF5844}" sibTransId="{24058251-EBB5-4B43-922C-03490EEDCA31}"/>
    <dgm:cxn modelId="{686CD6CA-7197-4824-B925-C87CEE9484C1}" srcId="{B60E239D-60D9-443B-BA46-5905B661EF01}" destId="{F6BF2D92-23B0-45D1-AF99-EEC25FC77136}" srcOrd="0" destOrd="0" parTransId="{60193E93-F08A-4B6D-B9F8-07CAE5E1F37F}" sibTransId="{3E93DD48-E9B1-4D66-99B3-DC06103A89CD}"/>
    <dgm:cxn modelId="{4BD0EFCC-392E-459C-BAA2-5AE8919214B7}" type="presOf" srcId="{E8A136F7-C6B6-4300-8FE4-FD63629C263C}" destId="{D0B590BD-3E6E-4D23-B767-3A6068F48FE5}" srcOrd="0" destOrd="1" presId="urn:microsoft.com/office/officeart/2005/8/layout/hierarchy3#1"/>
    <dgm:cxn modelId="{5D06B8CD-A8F7-4451-8047-D0900DD04C98}" srcId="{F6BF2D92-23B0-45D1-AF99-EEC25FC77136}" destId="{543BFC52-F73F-4633-8895-F704C573CB3F}" srcOrd="2" destOrd="0" parTransId="{0B8830E2-64A1-44C1-82A6-795FA201FC99}" sibTransId="{A1A5009B-46F0-4A6E-B076-AA3BB7ED8670}"/>
    <dgm:cxn modelId="{06D9F0CD-9DD5-4233-900A-0C1A6FC186AF}" type="presOf" srcId="{34D6B454-BC55-4CBF-B2A7-C683DF8E4AF7}" destId="{C2878642-4404-41E3-9A0C-3B2F9BB0FF17}" srcOrd="0" destOrd="0" presId="urn:microsoft.com/office/officeart/2005/8/layout/hierarchy3#1"/>
    <dgm:cxn modelId="{4E0322D1-13DB-48C5-BACD-F7F4686DDECC}" srcId="{B7D2B87E-4C1C-4F2D-9BE8-4E150961271D}" destId="{ECA050AD-FA6F-48CE-8072-77CAFA7D3AB9}" srcOrd="1" destOrd="0" parTransId="{34D6B454-BC55-4CBF-B2A7-C683DF8E4AF7}" sibTransId="{CC637544-3901-4501-8F02-8AB6B47F988E}"/>
    <dgm:cxn modelId="{6E88E6D4-E1B2-48D2-8836-2E0A34B4C81F}" type="presOf" srcId="{B60E239D-60D9-443B-BA46-5905B661EF01}" destId="{88CE8BB4-90F7-48ED-9D9A-4252825342DB}" srcOrd="0" destOrd="0" presId="urn:microsoft.com/office/officeart/2005/8/layout/hierarchy3#1"/>
    <dgm:cxn modelId="{AFBD9AD5-5ECD-45B3-8D8D-BF28B95FF38B}" type="presOf" srcId="{F6BF2D92-23B0-45D1-AF99-EEC25FC77136}" destId="{49C63FFB-3E6B-4151-B020-E11024C590D2}" srcOrd="0" destOrd="0" presId="urn:microsoft.com/office/officeart/2005/8/layout/hierarchy3#1"/>
    <dgm:cxn modelId="{BCB09CD6-0FAA-4388-82F3-2BFBA1264E03}" srcId="{F6BF2D92-23B0-45D1-AF99-EEC25FC77136}" destId="{DA74A3E7-12E1-459E-AE11-ADC372F3E063}" srcOrd="4" destOrd="0" parTransId="{B7878E17-EDCB-45C4-B6A3-AF8CFD62AF1C}" sibTransId="{D8BD1388-C579-42D6-91D0-4ED8306659C0}"/>
    <dgm:cxn modelId="{C604E5D6-54A5-4A2D-86E3-01DBD31DD1D4}" srcId="{DB76ABEB-5F18-4374-84FA-BA98DD64E7F5}" destId="{70618E09-A14B-4743-8435-709B24A2854C}" srcOrd="0" destOrd="0" parTransId="{299792E7-3D71-4421-B95C-F64CF2F7E5FB}" sibTransId="{95453E2A-56D8-4A0C-AE46-6EB7CBD9F9E0}"/>
    <dgm:cxn modelId="{2624AEDA-FC04-47CE-AC4F-22DE9C514977}" srcId="{DA812A21-577F-4853-983B-C2AC28740376}" destId="{AF491C8C-D40C-42B5-82B9-42EC3F13BDA1}" srcOrd="0" destOrd="0" parTransId="{8B0D44E5-A92D-4EC5-8B7B-699F57182A7D}" sibTransId="{E12F6F1A-EEB9-4BFA-8AEA-AA4A3ED4266A}"/>
    <dgm:cxn modelId="{AA57D9DB-EF5E-4E69-8DA9-E0CE9D928DE6}" srcId="{41BF5E2A-B4C3-45BB-B12B-735A54BA3D01}" destId="{2AAFAA1D-0B87-4880-A3BB-32A9C69EFB0F}" srcOrd="0" destOrd="0" parTransId="{8D5B2929-257F-464D-9FCD-B50997B6B496}" sibTransId="{4B727067-B80B-44B4-992C-4F84B4E6073F}"/>
    <dgm:cxn modelId="{C07DA9DD-13AE-4125-97EA-9D45C5E9D5FE}" srcId="{B60E239D-60D9-443B-BA46-5905B661EF01}" destId="{1B048B47-348A-43AC-ADF2-E874C2499D2E}" srcOrd="4" destOrd="0" parTransId="{37FE2653-4CFE-4254-B9A8-A3CAC573DD3A}" sibTransId="{CBCF9C45-EC73-41EF-9B46-24385F02A1F9}"/>
    <dgm:cxn modelId="{A4C496E0-4479-4307-8D9B-BE292E9A81A4}" type="presOf" srcId="{9385DE02-269C-4F19-BFEF-1D99BD375EF4}" destId="{F89CB20B-1F93-44DF-AA7A-27697B38FE57}" srcOrd="0" destOrd="1" presId="urn:microsoft.com/office/officeart/2005/8/layout/hierarchy3#1"/>
    <dgm:cxn modelId="{8935F1E0-722E-4FD5-BD63-5CAC780FCB02}" srcId="{1B048B47-348A-43AC-ADF2-E874C2499D2E}" destId="{02A8944C-A9B1-4053-B7E1-2175AAFBCF00}" srcOrd="1" destOrd="0" parTransId="{611A6E5A-97F7-471E-874A-3FF34F9CA62C}" sibTransId="{954F8206-CE37-413A-9E12-C1E450D1DDCE}"/>
    <dgm:cxn modelId="{33F811E2-B60A-43EA-96C8-6611C2E23E12}" srcId="{981898E7-289F-42C8-97FA-A1213B4BA145}" destId="{0C67AB9F-4F55-42A4-9C7A-7931CA40E3F8}" srcOrd="0" destOrd="0" parTransId="{CFA0F9B4-1644-4BF8-BA91-BA3619C756C4}" sibTransId="{6FE769BA-B336-47C5-8BD8-74AAC8AA7B5F}"/>
    <dgm:cxn modelId="{A561C0E4-B211-4F39-AD8B-EC987C77556E}" type="presOf" srcId="{68C4E727-6046-4798-BB91-D2BE97FCD2F0}" destId="{CA90130D-A79E-4596-A797-C6207E2EEADE}" srcOrd="0" destOrd="0" presId="urn:microsoft.com/office/officeart/2005/8/layout/hierarchy3#1"/>
    <dgm:cxn modelId="{4B8FC4E5-58C5-4540-B18C-0341D6F2546C}" srcId="{6BC4A78A-3C00-45D9-A3DF-A062738AC47A}" destId="{712EBAA1-3928-47B7-971E-EC5C910D1009}" srcOrd="0" destOrd="0" parTransId="{4B77B821-A017-4ABF-A8F7-FDAB27093893}" sibTransId="{2F2E1BF0-D0C2-4BD9-B11E-5B2265DDA14A}"/>
    <dgm:cxn modelId="{FC64B6E6-8379-489E-9446-62E407221FF8}" type="presOf" srcId="{F85F3DB0-AC7E-4AD4-9983-9BD75ECD9494}" destId="{D2B687C2-5674-4701-9D7E-02E49EA8B118}" srcOrd="0" destOrd="0" presId="urn:microsoft.com/office/officeart/2005/8/layout/hierarchy3#1"/>
    <dgm:cxn modelId="{473ADDE6-5CB5-43E1-B319-203D7FF2A838}" type="presOf" srcId="{712EBAA1-3928-47B7-971E-EC5C910D1009}" destId="{F31C2195-0857-47A4-BAD5-A6F2A1BCEE98}" srcOrd="0" destOrd="1" presId="urn:microsoft.com/office/officeart/2005/8/layout/hierarchy3#1"/>
    <dgm:cxn modelId="{DA75BBE7-0272-4E1B-A5E4-8EE604ED010C}" srcId="{543BFC52-F73F-4633-8895-F704C573CB3F}" destId="{F38338F8-0BF5-43BB-BFF6-F27773E39839}" srcOrd="0" destOrd="0" parTransId="{0682ABAF-3CA7-43EE-AD90-15BACA46BA0A}" sibTransId="{8BC100E7-7862-4594-985B-52331B9E53D4}"/>
    <dgm:cxn modelId="{30A5FFE9-9210-47B6-9B2F-A34B2C24387E}" type="presOf" srcId="{2FE745DE-6A98-4BC4-94E1-D96D29391038}" destId="{E75B1860-6A45-46D9-9038-925AB20CE709}" srcOrd="0" destOrd="0" presId="urn:microsoft.com/office/officeart/2005/8/layout/hierarchy3#1"/>
    <dgm:cxn modelId="{F607ECEC-E7B7-42F0-9B06-78AD2A960EE6}" type="presOf" srcId="{228CBC1D-66C4-407C-8D61-6C7022DBD8D5}" destId="{EFEB5914-2C2B-4DD7-A939-A695621F1804}" srcOrd="0" destOrd="0" presId="urn:microsoft.com/office/officeart/2005/8/layout/hierarchy3#1"/>
    <dgm:cxn modelId="{E6ED32ED-E1CD-457C-9701-1DCBF17D07EF}" srcId="{67345B13-E5E8-4B6A-879C-46EC98ECC570}" destId="{981898E7-289F-42C8-97FA-A1213B4BA145}" srcOrd="1" destOrd="0" parTransId="{44B04F0E-09B6-4AD4-B79D-DA29B40FFF8B}" sibTransId="{E3D10957-F4F9-49CA-9E2B-E1CAD1FFE047}"/>
    <dgm:cxn modelId="{8F39BEEE-1211-4F78-BC48-FCFCCC1CD3A5}" type="presOf" srcId="{78970CA5-C984-4C58-9DEE-2DB12295AA42}" destId="{0C9E9B68-B81D-47D6-BFC8-D5AE309FDA6E}" srcOrd="0" destOrd="1" presId="urn:microsoft.com/office/officeart/2005/8/layout/hierarchy3#1"/>
    <dgm:cxn modelId="{5CDFF9EE-7788-4FFD-956E-607630FFDB7A}" srcId="{C1339DCD-F9BD-4B91-96F7-3C7F53C34FC5}" destId="{CEBD3D7F-E44A-45A7-A4AA-0F80B0E4CBA8}" srcOrd="0" destOrd="0" parTransId="{E79E4F98-96EA-4984-AF8B-0093A8756040}" sibTransId="{3804E56E-71E3-4A71-90B3-9D7CAA12E66C}"/>
    <dgm:cxn modelId="{75E25BF1-9185-4A66-AC6B-5C6219A263A3}" srcId="{68C4E727-6046-4798-BB91-D2BE97FCD2F0}" destId="{2843C36C-6B96-4727-88D5-58AB31CF8FEF}" srcOrd="0" destOrd="0" parTransId="{E623A888-1CD8-4CAA-B24A-43C28A8CCD3C}" sibTransId="{C877D0ED-66F0-410F-BE04-388978BBD2CC}"/>
    <dgm:cxn modelId="{756399F3-FEBF-4BE7-BA6B-82AC142F2656}" srcId="{1B048B47-348A-43AC-ADF2-E874C2499D2E}" destId="{DB76ABEB-5F18-4374-84FA-BA98DD64E7F5}" srcOrd="2" destOrd="0" parTransId="{0D0F4E1A-4001-44E9-8A7F-164FCFC1973D}" sibTransId="{E0A73C93-2101-45DA-A423-5D6B2F7E3E5D}"/>
    <dgm:cxn modelId="{8586C5F3-365B-4053-B5E7-535F016D0569}" type="presOf" srcId="{0FA66FE8-9F21-4FF1-9091-39658F53FDD7}" destId="{EA6FEB96-08CF-4317-9FB2-F9DD792741C0}" srcOrd="0" destOrd="0" presId="urn:microsoft.com/office/officeart/2005/8/layout/hierarchy3#1"/>
    <dgm:cxn modelId="{A051B0F6-9F30-4183-8A2D-87B89A7D9081}" type="presOf" srcId="{5DA84369-3EDD-4047-B399-C9607541E385}" destId="{613CE394-31CD-4874-88AA-DC5C61589C5E}" srcOrd="0" destOrd="0" presId="urn:microsoft.com/office/officeart/2005/8/layout/hierarchy3#1"/>
    <dgm:cxn modelId="{253F8BF7-D052-42AE-A61A-B40602126116}" type="presOf" srcId="{67345B13-E5E8-4B6A-879C-46EC98ECC570}" destId="{05887685-BC0F-420F-8120-AF235A34B50D}" srcOrd="0" destOrd="0" presId="urn:microsoft.com/office/officeart/2005/8/layout/hierarchy3#1"/>
    <dgm:cxn modelId="{9C1CAFF8-1496-41D2-BF6B-E1AE5E92F937}" type="presOf" srcId="{0D0F4E1A-4001-44E9-8A7F-164FCFC1973D}" destId="{A4E44829-2A57-497F-A54C-C26F4AF7BE0A}" srcOrd="0" destOrd="0" presId="urn:microsoft.com/office/officeart/2005/8/layout/hierarchy3#1"/>
    <dgm:cxn modelId="{1B7B2AFC-8B76-482C-8EB8-BAD0C98BEE79}" srcId="{B60E239D-60D9-443B-BA46-5905B661EF01}" destId="{B7D2B87E-4C1C-4F2D-9BE8-4E150961271D}" srcOrd="5" destOrd="0" parTransId="{408E69A6-B91A-4D30-8395-79D6B811F453}" sibTransId="{3AD381CA-2A07-4057-A516-F2901527ED00}"/>
    <dgm:cxn modelId="{314043DF-92AA-4CED-8CA0-C2D9D1B451D9}" type="presParOf" srcId="{88CE8BB4-90F7-48ED-9D9A-4252825342DB}" destId="{91F40484-FD16-4B26-8EC5-1E27C7871588}" srcOrd="0" destOrd="0" presId="urn:microsoft.com/office/officeart/2005/8/layout/hierarchy3#1"/>
    <dgm:cxn modelId="{44EE0B16-1504-40AF-A517-C553E14C2269}" type="presParOf" srcId="{91F40484-FD16-4B26-8EC5-1E27C7871588}" destId="{934FF597-D149-4B25-B81C-131FD23473EC}" srcOrd="0" destOrd="0" presId="urn:microsoft.com/office/officeart/2005/8/layout/hierarchy3#1"/>
    <dgm:cxn modelId="{7512D59A-3A47-492E-AD36-15E72B4FDD76}" type="presParOf" srcId="{934FF597-D149-4B25-B81C-131FD23473EC}" destId="{49C63FFB-3E6B-4151-B020-E11024C590D2}" srcOrd="0" destOrd="0" presId="urn:microsoft.com/office/officeart/2005/8/layout/hierarchy3#1"/>
    <dgm:cxn modelId="{C1EE04AE-81ED-4686-B0A5-B81F4EC3D9E3}" type="presParOf" srcId="{934FF597-D149-4B25-B81C-131FD23473EC}" destId="{6AC1CA54-E103-42ED-963C-A929ECAECB76}" srcOrd="1" destOrd="0" presId="urn:microsoft.com/office/officeart/2005/8/layout/hierarchy3#1"/>
    <dgm:cxn modelId="{C3F0537F-C24B-4905-874E-8A9103E9A618}" type="presParOf" srcId="{91F40484-FD16-4B26-8EC5-1E27C7871588}" destId="{6B76C230-560F-4E8C-AA87-E23F20B69B3B}" srcOrd="1" destOrd="0" presId="urn:microsoft.com/office/officeart/2005/8/layout/hierarchy3#1"/>
    <dgm:cxn modelId="{533D3E92-67F3-46AC-B9D0-E6F9029A8AE4}" type="presParOf" srcId="{6B76C230-560F-4E8C-AA87-E23F20B69B3B}" destId="{33AEE0FC-090A-4649-8B8F-AEB5757AFA13}" srcOrd="0" destOrd="0" presId="urn:microsoft.com/office/officeart/2005/8/layout/hierarchy3#1"/>
    <dgm:cxn modelId="{C606CA86-D8C1-4249-B587-8BC2C16672DB}" type="presParOf" srcId="{6B76C230-560F-4E8C-AA87-E23F20B69B3B}" destId="{F7F3F2C7-B9DD-41BC-9E0A-EAAACC0BD279}" srcOrd="1" destOrd="0" presId="urn:microsoft.com/office/officeart/2005/8/layout/hierarchy3#1"/>
    <dgm:cxn modelId="{3021D267-0797-47CD-BC56-B6068A9B775C}" type="presParOf" srcId="{6B76C230-560F-4E8C-AA87-E23F20B69B3B}" destId="{E75B1860-6A45-46D9-9038-925AB20CE709}" srcOrd="2" destOrd="0" presId="urn:microsoft.com/office/officeart/2005/8/layout/hierarchy3#1"/>
    <dgm:cxn modelId="{0511B10C-1077-4462-AF1A-CF2EF9F07A6A}" type="presParOf" srcId="{6B76C230-560F-4E8C-AA87-E23F20B69B3B}" destId="{F89CB20B-1F93-44DF-AA7A-27697B38FE57}" srcOrd="3" destOrd="0" presId="urn:microsoft.com/office/officeart/2005/8/layout/hierarchy3#1"/>
    <dgm:cxn modelId="{E7ED6594-0488-4B99-8F45-EC6A498915A6}" type="presParOf" srcId="{6B76C230-560F-4E8C-AA87-E23F20B69B3B}" destId="{8F62B4C6-7D1D-4201-B564-2EEC60C661B7}" srcOrd="4" destOrd="0" presId="urn:microsoft.com/office/officeart/2005/8/layout/hierarchy3#1"/>
    <dgm:cxn modelId="{56A7FE23-3323-49DE-89BE-D7B378C827A4}" type="presParOf" srcId="{6B76C230-560F-4E8C-AA87-E23F20B69B3B}" destId="{88565A7D-34E3-40DE-832B-AC64F8DBE8B1}" srcOrd="5" destOrd="0" presId="urn:microsoft.com/office/officeart/2005/8/layout/hierarchy3#1"/>
    <dgm:cxn modelId="{266BB5DD-9352-44F8-84BB-7A29D5340709}" type="presParOf" srcId="{6B76C230-560F-4E8C-AA87-E23F20B69B3B}" destId="{C1CA69D7-5F82-4322-ACA9-8DD0C524F78B}" srcOrd="6" destOrd="0" presId="urn:microsoft.com/office/officeart/2005/8/layout/hierarchy3#1"/>
    <dgm:cxn modelId="{7124393B-E6DE-4287-9BD4-6BBE66D51FA1}" type="presParOf" srcId="{6B76C230-560F-4E8C-AA87-E23F20B69B3B}" destId="{A7B5CC02-3DE1-48FA-B191-B6BE188C4D51}" srcOrd="7" destOrd="0" presId="urn:microsoft.com/office/officeart/2005/8/layout/hierarchy3#1"/>
    <dgm:cxn modelId="{0B7EA4E9-A564-43B1-A7ED-F4DB476D9176}" type="presParOf" srcId="{6B76C230-560F-4E8C-AA87-E23F20B69B3B}" destId="{F93FF2B4-24A9-41F6-A195-72B9731392E9}" srcOrd="8" destOrd="0" presId="urn:microsoft.com/office/officeart/2005/8/layout/hierarchy3#1"/>
    <dgm:cxn modelId="{E31E8602-E423-4DBB-BF94-25A133518289}" type="presParOf" srcId="{6B76C230-560F-4E8C-AA87-E23F20B69B3B}" destId="{89C5E496-23CA-4DC9-8827-7761819D3980}" srcOrd="9" destOrd="0" presId="urn:microsoft.com/office/officeart/2005/8/layout/hierarchy3#1"/>
    <dgm:cxn modelId="{61B31029-1EBA-4311-A858-0843097B8154}" type="presParOf" srcId="{88CE8BB4-90F7-48ED-9D9A-4252825342DB}" destId="{AA94399F-90B2-449A-A524-85A5F8BBEFCA}" srcOrd="1" destOrd="0" presId="urn:microsoft.com/office/officeart/2005/8/layout/hierarchy3#1"/>
    <dgm:cxn modelId="{40560427-242A-4B6F-865F-BD9533B04DC3}" type="presParOf" srcId="{AA94399F-90B2-449A-A524-85A5F8BBEFCA}" destId="{E381A1F3-303C-43BC-A8CE-78EFC2F39FB1}" srcOrd="0" destOrd="0" presId="urn:microsoft.com/office/officeart/2005/8/layout/hierarchy3#1"/>
    <dgm:cxn modelId="{3DE0BA68-DDC1-4D48-A3B2-C0EAC22BC476}" type="presParOf" srcId="{E381A1F3-303C-43BC-A8CE-78EFC2F39FB1}" destId="{05887685-BC0F-420F-8120-AF235A34B50D}" srcOrd="0" destOrd="0" presId="urn:microsoft.com/office/officeart/2005/8/layout/hierarchy3#1"/>
    <dgm:cxn modelId="{F9A35A09-F3C4-4D7B-A69E-A599095E0168}" type="presParOf" srcId="{E381A1F3-303C-43BC-A8CE-78EFC2F39FB1}" destId="{9DA75721-F4A5-4244-92DF-49C58D114025}" srcOrd="1" destOrd="0" presId="urn:microsoft.com/office/officeart/2005/8/layout/hierarchy3#1"/>
    <dgm:cxn modelId="{0E9A5C83-3E0F-40DE-A353-B620860DF25B}" type="presParOf" srcId="{AA94399F-90B2-449A-A524-85A5F8BBEFCA}" destId="{C102D88C-322F-4030-80E0-52CD675AFF10}" srcOrd="1" destOrd="0" presId="urn:microsoft.com/office/officeart/2005/8/layout/hierarchy3#1"/>
    <dgm:cxn modelId="{D744E7C7-DE99-4B10-B7C1-060246FBF93E}" type="presParOf" srcId="{C102D88C-322F-4030-80E0-52CD675AFF10}" destId="{EA6FEB96-08CF-4317-9FB2-F9DD792741C0}" srcOrd="0" destOrd="0" presId="urn:microsoft.com/office/officeart/2005/8/layout/hierarchy3#1"/>
    <dgm:cxn modelId="{5BC71B16-44F7-4377-86F2-E3334A43B22D}" type="presParOf" srcId="{C102D88C-322F-4030-80E0-52CD675AFF10}" destId="{55102F90-01AD-4EFF-97B8-A9565E3E1420}" srcOrd="1" destOrd="0" presId="urn:microsoft.com/office/officeart/2005/8/layout/hierarchy3#1"/>
    <dgm:cxn modelId="{5B487C14-103C-4B8B-A6DF-E4EE4ED2F321}" type="presParOf" srcId="{C102D88C-322F-4030-80E0-52CD675AFF10}" destId="{EBEB72AD-A5F6-4A9D-8DB6-33A5D1AD33B2}" srcOrd="2" destOrd="0" presId="urn:microsoft.com/office/officeart/2005/8/layout/hierarchy3#1"/>
    <dgm:cxn modelId="{DDA1934B-EFE3-40D4-ABD7-C43B9B33803E}" type="presParOf" srcId="{C102D88C-322F-4030-80E0-52CD675AFF10}" destId="{A9C74449-3DEC-4BC7-99DC-1A5D6FC33EA8}" srcOrd="3" destOrd="0" presId="urn:microsoft.com/office/officeart/2005/8/layout/hierarchy3#1"/>
    <dgm:cxn modelId="{777C4300-2B89-4F49-A7FE-DAD30615ACB3}" type="presParOf" srcId="{C102D88C-322F-4030-80E0-52CD675AFF10}" destId="{5345347C-19F3-497A-9C9A-621FB69CD1AE}" srcOrd="4" destOrd="0" presId="urn:microsoft.com/office/officeart/2005/8/layout/hierarchy3#1"/>
    <dgm:cxn modelId="{FF09BD91-BFF9-4E1E-B924-8F316A7C1A36}" type="presParOf" srcId="{C102D88C-322F-4030-80E0-52CD675AFF10}" destId="{5D180CDF-C8E1-4FB6-AAB0-0CB950B1F36D}" srcOrd="5" destOrd="0" presId="urn:microsoft.com/office/officeart/2005/8/layout/hierarchy3#1"/>
    <dgm:cxn modelId="{20A33C89-2E7A-48F9-A208-B8668FB5AD7B}" type="presParOf" srcId="{C102D88C-322F-4030-80E0-52CD675AFF10}" destId="{507B2488-4BD6-47EF-9A2A-7AA418D7356E}" srcOrd="6" destOrd="0" presId="urn:microsoft.com/office/officeart/2005/8/layout/hierarchy3#1"/>
    <dgm:cxn modelId="{68DF4E64-4501-4EF8-BBF4-6A878409479A}" type="presParOf" srcId="{C102D88C-322F-4030-80E0-52CD675AFF10}" destId="{A426AC73-86E6-4107-A2C5-FC3C1A73701C}" srcOrd="7" destOrd="0" presId="urn:microsoft.com/office/officeart/2005/8/layout/hierarchy3#1"/>
    <dgm:cxn modelId="{D2A19F0B-1ED5-4230-AECA-1A54630B4F58}" type="presParOf" srcId="{88CE8BB4-90F7-48ED-9D9A-4252825342DB}" destId="{3F3DA0F5-EAD3-400F-A8EE-32E6A475D3A2}" srcOrd="2" destOrd="0" presId="urn:microsoft.com/office/officeart/2005/8/layout/hierarchy3#1"/>
    <dgm:cxn modelId="{8B486ED5-E742-402A-AFDA-C12DCB34EFD1}" type="presParOf" srcId="{3F3DA0F5-EAD3-400F-A8EE-32E6A475D3A2}" destId="{BF343B4A-5A22-4289-B154-9C331E14AA00}" srcOrd="0" destOrd="0" presId="urn:microsoft.com/office/officeart/2005/8/layout/hierarchy3#1"/>
    <dgm:cxn modelId="{3F8BCBFC-0A4E-45B4-8CD9-3F42F4E2FD30}" type="presParOf" srcId="{BF343B4A-5A22-4289-B154-9C331E14AA00}" destId="{B630AEB3-2F66-4485-8E8E-DA70F1AF07A3}" srcOrd="0" destOrd="0" presId="urn:microsoft.com/office/officeart/2005/8/layout/hierarchy3#1"/>
    <dgm:cxn modelId="{76B3F9D4-2322-4771-810A-5E71DB148C1F}" type="presParOf" srcId="{BF343B4A-5A22-4289-B154-9C331E14AA00}" destId="{F58E1B85-7A2C-47E8-9FE6-885FB871CE30}" srcOrd="1" destOrd="0" presId="urn:microsoft.com/office/officeart/2005/8/layout/hierarchy3#1"/>
    <dgm:cxn modelId="{C390A804-A8D5-4CF0-823A-F484EE74DD86}" type="presParOf" srcId="{3F3DA0F5-EAD3-400F-A8EE-32E6A475D3A2}" destId="{0795347D-C666-4E7E-A4B3-2F9D63D175DE}" srcOrd="1" destOrd="0" presId="urn:microsoft.com/office/officeart/2005/8/layout/hierarchy3#1"/>
    <dgm:cxn modelId="{9FCA403F-4C18-4628-931E-7AA597B6260B}" type="presParOf" srcId="{0795347D-C666-4E7E-A4B3-2F9D63D175DE}" destId="{CBF8F2BC-F226-4E40-8C36-1784328B201D}" srcOrd="0" destOrd="0" presId="urn:microsoft.com/office/officeart/2005/8/layout/hierarchy3#1"/>
    <dgm:cxn modelId="{5B433486-54F1-474D-AC9E-82FB3DA4B726}" type="presParOf" srcId="{0795347D-C666-4E7E-A4B3-2F9D63D175DE}" destId="{613CE394-31CD-4874-88AA-DC5C61589C5E}" srcOrd="1" destOrd="0" presId="urn:microsoft.com/office/officeart/2005/8/layout/hierarchy3#1"/>
    <dgm:cxn modelId="{E8F542DB-374D-48C1-A767-3F403671B39C}" type="presParOf" srcId="{0795347D-C666-4E7E-A4B3-2F9D63D175DE}" destId="{66F8F142-5A5A-41CB-8F00-38524B7A17A2}" srcOrd="2" destOrd="0" presId="urn:microsoft.com/office/officeart/2005/8/layout/hierarchy3#1"/>
    <dgm:cxn modelId="{BD983787-47F4-484F-A154-0938B0722FF0}" type="presParOf" srcId="{0795347D-C666-4E7E-A4B3-2F9D63D175DE}" destId="{723DCA06-B5F1-4529-B415-2D2DE15040A9}" srcOrd="3" destOrd="0" presId="urn:microsoft.com/office/officeart/2005/8/layout/hierarchy3#1"/>
    <dgm:cxn modelId="{788A3D6D-1C97-4869-9188-368C558117B1}" type="presParOf" srcId="{88CE8BB4-90F7-48ED-9D9A-4252825342DB}" destId="{FA717A3B-8436-4279-A118-8179572F58BD}" srcOrd="3" destOrd="0" presId="urn:microsoft.com/office/officeart/2005/8/layout/hierarchy3#1"/>
    <dgm:cxn modelId="{8FF38329-2409-45A2-8138-376A24321F17}" type="presParOf" srcId="{FA717A3B-8436-4279-A118-8179572F58BD}" destId="{9CBCA77D-8876-4174-83A6-FE832EF429AE}" srcOrd="0" destOrd="0" presId="urn:microsoft.com/office/officeart/2005/8/layout/hierarchy3#1"/>
    <dgm:cxn modelId="{F7977B25-088A-4133-A771-7642EA30B2DA}" type="presParOf" srcId="{9CBCA77D-8876-4174-83A6-FE832EF429AE}" destId="{69930C88-5383-4E09-A655-9662F6D808C9}" srcOrd="0" destOrd="0" presId="urn:microsoft.com/office/officeart/2005/8/layout/hierarchy3#1"/>
    <dgm:cxn modelId="{3C1414A8-CC54-48BF-85A5-2A227A6A6FF8}" type="presParOf" srcId="{9CBCA77D-8876-4174-83A6-FE832EF429AE}" destId="{8610E116-46E1-43FC-90F5-E94D1F48E9FA}" srcOrd="1" destOrd="0" presId="urn:microsoft.com/office/officeart/2005/8/layout/hierarchy3#1"/>
    <dgm:cxn modelId="{3FEE55EB-55EE-4FA3-BFE3-0DD380EE6638}" type="presParOf" srcId="{FA717A3B-8436-4279-A118-8179572F58BD}" destId="{4DE7FDB1-1D6A-426A-AD94-E9FD30F1BC51}" srcOrd="1" destOrd="0" presId="urn:microsoft.com/office/officeart/2005/8/layout/hierarchy3#1"/>
    <dgm:cxn modelId="{FAF16B76-A1DC-4D4B-8C68-5C77C425F013}" type="presParOf" srcId="{4DE7FDB1-1D6A-426A-AD94-E9FD30F1BC51}" destId="{3EE4E37F-C6B6-48D4-9DA9-ED5BDE8B0756}" srcOrd="0" destOrd="0" presId="urn:microsoft.com/office/officeart/2005/8/layout/hierarchy3#1"/>
    <dgm:cxn modelId="{262E6954-B47F-4CEC-B177-24527C3009FB}" type="presParOf" srcId="{4DE7FDB1-1D6A-426A-AD94-E9FD30F1BC51}" destId="{D12DE47F-84BD-4F7C-9136-58598736175A}" srcOrd="1" destOrd="0" presId="urn:microsoft.com/office/officeart/2005/8/layout/hierarchy3#1"/>
    <dgm:cxn modelId="{D4BAC855-39E0-4788-89FB-B9F3F24B9428}" type="presParOf" srcId="{4DE7FDB1-1D6A-426A-AD94-E9FD30F1BC51}" destId="{77F38303-ED7B-4A7E-842D-E97AF5B8451D}" srcOrd="2" destOrd="0" presId="urn:microsoft.com/office/officeart/2005/8/layout/hierarchy3#1"/>
    <dgm:cxn modelId="{3677864E-AC61-4E12-B396-823825E17D5C}" type="presParOf" srcId="{4DE7FDB1-1D6A-426A-AD94-E9FD30F1BC51}" destId="{58462A22-0F67-46BD-8650-A1649A9E48E4}" srcOrd="3" destOrd="0" presId="urn:microsoft.com/office/officeart/2005/8/layout/hierarchy3#1"/>
    <dgm:cxn modelId="{DE8087A9-4B99-46FB-9242-4203D3DBFD96}" type="presParOf" srcId="{4DE7FDB1-1D6A-426A-AD94-E9FD30F1BC51}" destId="{A95A7A90-F1BD-412E-AD96-60925E9A7DA5}" srcOrd="4" destOrd="0" presId="urn:microsoft.com/office/officeart/2005/8/layout/hierarchy3#1"/>
    <dgm:cxn modelId="{D831E185-715C-4DA3-A16F-12E9A15E0701}" type="presParOf" srcId="{4DE7FDB1-1D6A-426A-AD94-E9FD30F1BC51}" destId="{CA90130D-A79E-4596-A797-C6207E2EEADE}" srcOrd="5" destOrd="0" presId="urn:microsoft.com/office/officeart/2005/8/layout/hierarchy3#1"/>
    <dgm:cxn modelId="{5A785C7C-F836-4E20-9178-CA754D2EEDF2}" type="presParOf" srcId="{4DE7FDB1-1D6A-426A-AD94-E9FD30F1BC51}" destId="{D2B687C2-5674-4701-9D7E-02E49EA8B118}" srcOrd="6" destOrd="0" presId="urn:microsoft.com/office/officeart/2005/8/layout/hierarchy3#1"/>
    <dgm:cxn modelId="{D808E05E-8F87-40BF-94DB-38E1844CAC09}" type="presParOf" srcId="{4DE7FDB1-1D6A-426A-AD94-E9FD30F1BC51}" destId="{84A277BC-77F4-45FC-974C-F6911E53CFFC}" srcOrd="7" destOrd="0" presId="urn:microsoft.com/office/officeart/2005/8/layout/hierarchy3#1"/>
    <dgm:cxn modelId="{CC34A6E1-CD04-45BF-89B6-766FFBF3311B}" type="presParOf" srcId="{88CE8BB4-90F7-48ED-9D9A-4252825342DB}" destId="{782B8775-3849-41F3-8E3C-E0BBA81F86BE}" srcOrd="4" destOrd="0" presId="urn:microsoft.com/office/officeart/2005/8/layout/hierarchy3#1"/>
    <dgm:cxn modelId="{56A50C27-39FC-4BA0-A559-E800A6F46F0E}" type="presParOf" srcId="{782B8775-3849-41F3-8E3C-E0BBA81F86BE}" destId="{E91DB862-4EF1-42B5-B3CC-4459C4335B84}" srcOrd="0" destOrd="0" presId="urn:microsoft.com/office/officeart/2005/8/layout/hierarchy3#1"/>
    <dgm:cxn modelId="{D5B600ED-742C-4F47-8269-5DCB5303DB32}" type="presParOf" srcId="{E91DB862-4EF1-42B5-B3CC-4459C4335B84}" destId="{2F16D00D-4FB6-49B8-857D-02991F8C3FAE}" srcOrd="0" destOrd="0" presId="urn:microsoft.com/office/officeart/2005/8/layout/hierarchy3#1"/>
    <dgm:cxn modelId="{453A014C-6C2B-4969-8B4B-240527C3BD30}" type="presParOf" srcId="{E91DB862-4EF1-42B5-B3CC-4459C4335B84}" destId="{5ECB72E9-1B76-40E4-83E3-268194B15D30}" srcOrd="1" destOrd="0" presId="urn:microsoft.com/office/officeart/2005/8/layout/hierarchy3#1"/>
    <dgm:cxn modelId="{43ACE195-F639-4DB4-8A28-0CD27294EA98}" type="presParOf" srcId="{782B8775-3849-41F3-8E3C-E0BBA81F86BE}" destId="{32225F28-2A9A-42CF-BEAB-37A938C8C790}" srcOrd="1" destOrd="0" presId="urn:microsoft.com/office/officeart/2005/8/layout/hierarchy3#1"/>
    <dgm:cxn modelId="{0E512014-D5A5-42F8-B768-B7A3B554C120}" type="presParOf" srcId="{32225F28-2A9A-42CF-BEAB-37A938C8C790}" destId="{B433CB7A-C543-4A5A-B362-DB79C9962644}" srcOrd="0" destOrd="0" presId="urn:microsoft.com/office/officeart/2005/8/layout/hierarchy3#1"/>
    <dgm:cxn modelId="{DEE14978-C2B0-4DCF-82F2-F017C81C8D46}" type="presParOf" srcId="{32225F28-2A9A-42CF-BEAB-37A938C8C790}" destId="{876FBE4D-C0D5-4A47-9133-FCA9F77487B2}" srcOrd="1" destOrd="0" presId="urn:microsoft.com/office/officeart/2005/8/layout/hierarchy3#1"/>
    <dgm:cxn modelId="{2689CC9C-CA9D-4F8D-A96A-F263732F3736}" type="presParOf" srcId="{32225F28-2A9A-42CF-BEAB-37A938C8C790}" destId="{E57D0C83-553F-41B9-9096-6BFE521CD389}" srcOrd="2" destOrd="0" presId="urn:microsoft.com/office/officeart/2005/8/layout/hierarchy3#1"/>
    <dgm:cxn modelId="{A2E0E99E-A48D-46EE-A4C5-7E7C1E2FFAB8}" type="presParOf" srcId="{32225F28-2A9A-42CF-BEAB-37A938C8C790}" destId="{D0B590BD-3E6E-4D23-B767-3A6068F48FE5}" srcOrd="3" destOrd="0" presId="urn:microsoft.com/office/officeart/2005/8/layout/hierarchy3#1"/>
    <dgm:cxn modelId="{91B03774-64B0-4ACA-9DD7-91C96A00ABBE}" type="presParOf" srcId="{32225F28-2A9A-42CF-BEAB-37A938C8C790}" destId="{A4E44829-2A57-497F-A54C-C26F4AF7BE0A}" srcOrd="4" destOrd="0" presId="urn:microsoft.com/office/officeart/2005/8/layout/hierarchy3#1"/>
    <dgm:cxn modelId="{901B608A-2EE3-4EC3-97DA-EFCE5E825D25}" type="presParOf" srcId="{32225F28-2A9A-42CF-BEAB-37A938C8C790}" destId="{EB5FF34A-32E1-4181-A231-457ACE091D45}" srcOrd="5" destOrd="0" presId="urn:microsoft.com/office/officeart/2005/8/layout/hierarchy3#1"/>
    <dgm:cxn modelId="{C14657BF-87D2-40F6-A78F-D3B6EA3E4FE3}" type="presParOf" srcId="{88CE8BB4-90F7-48ED-9D9A-4252825342DB}" destId="{D5A18212-18AF-416D-BBF3-BA56014F0876}" srcOrd="5" destOrd="0" presId="urn:microsoft.com/office/officeart/2005/8/layout/hierarchy3#1"/>
    <dgm:cxn modelId="{BB313615-56DA-4FCE-AEA7-3FCD2F81C43C}" type="presParOf" srcId="{D5A18212-18AF-416D-BBF3-BA56014F0876}" destId="{4C1AC593-F74E-44A7-8798-D71AD08A2355}" srcOrd="0" destOrd="0" presId="urn:microsoft.com/office/officeart/2005/8/layout/hierarchy3#1"/>
    <dgm:cxn modelId="{3D042941-B8C2-426E-9310-84B0637DF559}" type="presParOf" srcId="{4C1AC593-F74E-44A7-8798-D71AD08A2355}" destId="{E25B0476-F203-4D6D-AEC8-BD3779F8B037}" srcOrd="0" destOrd="0" presId="urn:microsoft.com/office/officeart/2005/8/layout/hierarchy3#1"/>
    <dgm:cxn modelId="{52F5061D-E6D2-40F6-905C-B2F3D49ECB76}" type="presParOf" srcId="{4C1AC593-F74E-44A7-8798-D71AD08A2355}" destId="{6ECBADE2-67F3-4F12-A8E5-54733DCABDBE}" srcOrd="1" destOrd="0" presId="urn:microsoft.com/office/officeart/2005/8/layout/hierarchy3#1"/>
    <dgm:cxn modelId="{C5AD50AD-6EB1-4B0D-BDFF-61C44D98F532}" type="presParOf" srcId="{D5A18212-18AF-416D-BBF3-BA56014F0876}" destId="{F09543EC-E50C-4B63-9F44-7A90EC26CA32}" srcOrd="1" destOrd="0" presId="urn:microsoft.com/office/officeart/2005/8/layout/hierarchy3#1"/>
    <dgm:cxn modelId="{EA3E5464-0F1F-4D4F-9FEE-3AC576927002}" type="presParOf" srcId="{F09543EC-E50C-4B63-9F44-7A90EC26CA32}" destId="{1A0F9239-FFC0-46CD-8346-DC5A13D33A0B}" srcOrd="0" destOrd="0" presId="urn:microsoft.com/office/officeart/2005/8/layout/hierarchy3#1"/>
    <dgm:cxn modelId="{7B7142A6-7B22-4171-A214-D2309F0DE25E}" type="presParOf" srcId="{F09543EC-E50C-4B63-9F44-7A90EC26CA32}" destId="{EFEB5914-2C2B-4DD7-A939-A695621F1804}" srcOrd="1" destOrd="0" presId="urn:microsoft.com/office/officeart/2005/8/layout/hierarchy3#1"/>
    <dgm:cxn modelId="{2C2DBC59-45F4-4DAE-A338-2414D74B44AA}" type="presParOf" srcId="{F09543EC-E50C-4B63-9F44-7A90EC26CA32}" destId="{C2878642-4404-41E3-9A0C-3B2F9BB0FF17}" srcOrd="2" destOrd="0" presId="urn:microsoft.com/office/officeart/2005/8/layout/hierarchy3#1"/>
    <dgm:cxn modelId="{8E4C3B86-1FDC-4561-B8DD-DC13D558028B}" type="presParOf" srcId="{F09543EC-E50C-4B63-9F44-7A90EC26CA32}" destId="{0C9E9B68-B81D-47D6-BFC8-D5AE309FDA6E}" srcOrd="3" destOrd="0" presId="urn:microsoft.com/office/officeart/2005/8/layout/hierarchy3#1"/>
    <dgm:cxn modelId="{CA38F9F2-1197-42B8-AB16-3AE0163A809D}" type="presParOf" srcId="{F09543EC-E50C-4B63-9F44-7A90EC26CA32}" destId="{36FBFA11-940F-4927-A3D7-FDADB60EBCF5}" srcOrd="4" destOrd="0" presId="urn:microsoft.com/office/officeart/2005/8/layout/hierarchy3#1"/>
    <dgm:cxn modelId="{0E8B4F93-3C4A-4807-8ED5-27EAE30BB1B1}" type="presParOf" srcId="{F09543EC-E50C-4B63-9F44-7A90EC26CA32}" destId="{B62EE7C0-F821-4D8F-8BF5-953B4713E191}" srcOrd="5" destOrd="0" presId="urn:microsoft.com/office/officeart/2005/8/layout/hierarchy3#1"/>
    <dgm:cxn modelId="{BEEC04C7-6E08-4A18-82CB-E14443F937BA}" type="presParOf" srcId="{F09543EC-E50C-4B63-9F44-7A90EC26CA32}" destId="{FA538939-A48A-44F0-8002-2AFF068B84F3}" srcOrd="6" destOrd="0" presId="urn:microsoft.com/office/officeart/2005/8/layout/hierarchy3#1"/>
    <dgm:cxn modelId="{FB373A4A-222E-427B-8A06-67F3EFE7C525}" type="presParOf" srcId="{F09543EC-E50C-4B63-9F44-7A90EC26CA32}" destId="{F31C2195-0857-47A4-BAD5-A6F2A1BCEE98}" srcOrd="7"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38AF19-F917-49DC-B317-18126BE84300}" type="doc">
      <dgm:prSet loTypeId="urn:microsoft.com/office/officeart/2005/8/layout/lProcess3#1" loCatId="process" qsTypeId="urn:microsoft.com/office/officeart/2005/8/quickstyle/simple1#2" qsCatId="simple" csTypeId="urn:microsoft.com/office/officeart/2005/8/colors/accent1_2#3" csCatId="accent1" phldr="1"/>
      <dgm:spPr/>
      <dgm:t>
        <a:bodyPr/>
        <a:lstStyle/>
        <a:p>
          <a:endParaRPr lang="zh-CN" altLang="en-US"/>
        </a:p>
      </dgm:t>
    </dgm:pt>
    <dgm:pt modelId="{4A3A0842-0082-4B1E-A42A-5DECC81CAD2A}">
      <dgm:prSet custT="1"/>
      <dgm:spPr/>
      <dgm:t>
        <a:bodyPr/>
        <a:lstStyle/>
        <a:p>
          <a:r>
            <a:rPr lang="zh-CN" altLang="en-US" sz="1800" dirty="0"/>
            <a:t>角色</a:t>
          </a:r>
        </a:p>
      </dgm:t>
    </dgm:pt>
    <dgm:pt modelId="{5B0AADAA-69B8-43A1-98ED-87FFBF68291A}" cxnId="{5A081E05-19B4-4725-94DB-AA9289043306}" type="parTrans">
      <dgm:prSet/>
      <dgm:spPr/>
      <dgm:t>
        <a:bodyPr/>
        <a:lstStyle/>
        <a:p>
          <a:endParaRPr lang="zh-CN" altLang="en-US"/>
        </a:p>
      </dgm:t>
    </dgm:pt>
    <dgm:pt modelId="{F7C14D24-03D5-4725-B83F-225BF89377B8}" cxnId="{5A081E05-19B4-4725-94DB-AA9289043306}" type="sibTrans">
      <dgm:prSet/>
      <dgm:spPr/>
      <dgm:t>
        <a:bodyPr/>
        <a:lstStyle/>
        <a:p>
          <a:endParaRPr lang="zh-CN" altLang="en-US"/>
        </a:p>
      </dgm:t>
    </dgm:pt>
    <dgm:pt modelId="{36515A0F-E64E-4226-942A-320017ABC0BF}">
      <dgm:prSet custT="1"/>
      <dgm:spPr/>
      <dgm:t>
        <a:bodyPr/>
        <a:lstStyle/>
        <a:p>
          <a:r>
            <a:rPr lang="zh-CN" altLang="en-US" sz="1200" dirty="0"/>
            <a:t>用户</a:t>
          </a:r>
        </a:p>
      </dgm:t>
    </dgm:pt>
    <dgm:pt modelId="{98FC542C-859A-45C4-AD7D-A781B021922C}" cxnId="{F02F3E72-34FC-4C95-A83B-80D227608741}" type="parTrans">
      <dgm:prSet/>
      <dgm:spPr/>
      <dgm:t>
        <a:bodyPr/>
        <a:lstStyle/>
        <a:p>
          <a:endParaRPr lang="zh-CN" altLang="en-US"/>
        </a:p>
      </dgm:t>
    </dgm:pt>
    <dgm:pt modelId="{17D2A2B1-5239-4967-8E9F-B1A6ED2B107E}" cxnId="{F02F3E72-34FC-4C95-A83B-80D227608741}" type="sibTrans">
      <dgm:prSet/>
      <dgm:spPr/>
      <dgm:t>
        <a:bodyPr/>
        <a:lstStyle/>
        <a:p>
          <a:endParaRPr lang="zh-CN" altLang="en-US"/>
        </a:p>
      </dgm:t>
    </dgm:pt>
    <dgm:pt modelId="{1629D57D-48BD-4AFC-9E2A-E723D218CB7F}">
      <dgm:prSet custT="1"/>
      <dgm:spPr/>
      <dgm:t>
        <a:bodyPr/>
        <a:lstStyle/>
        <a:p>
          <a:r>
            <a:rPr lang="zh-CN" altLang="en-US" sz="1800" dirty="0"/>
            <a:t>前置条件</a:t>
          </a:r>
        </a:p>
      </dgm:t>
    </dgm:pt>
    <dgm:pt modelId="{F8E06786-300A-467C-9F04-1C44DF801D79}" cxnId="{25460EB7-D68D-41BC-A469-126063810E32}" type="parTrans">
      <dgm:prSet/>
      <dgm:spPr/>
      <dgm:t>
        <a:bodyPr/>
        <a:lstStyle/>
        <a:p>
          <a:endParaRPr lang="zh-CN" altLang="en-US"/>
        </a:p>
      </dgm:t>
    </dgm:pt>
    <dgm:pt modelId="{BACCC82B-02C7-455E-86C5-C5EF8BA3914F}" cxnId="{25460EB7-D68D-41BC-A469-126063810E32}" type="sibTrans">
      <dgm:prSet/>
      <dgm:spPr/>
      <dgm:t>
        <a:bodyPr/>
        <a:lstStyle/>
        <a:p>
          <a:endParaRPr lang="zh-CN" altLang="en-US"/>
        </a:p>
      </dgm:t>
    </dgm:pt>
    <dgm:pt modelId="{7FFA6E40-01A3-4995-883F-01A199F6C4D0}">
      <dgm:prSet custT="1"/>
      <dgm:spPr/>
      <dgm:t>
        <a:bodyPr/>
        <a:lstStyle/>
        <a:p>
          <a:r>
            <a:rPr lang="zh-CN" altLang="en-US" sz="1200" dirty="0"/>
            <a:t>系统已加载所有电影和评分数据</a:t>
          </a:r>
        </a:p>
      </dgm:t>
    </dgm:pt>
    <dgm:pt modelId="{2113BB8E-3503-4ADA-8187-B04817696158}" cxnId="{A2BBFDF8-C815-40F2-962E-0C229FAA201C}" type="parTrans">
      <dgm:prSet/>
      <dgm:spPr/>
      <dgm:t>
        <a:bodyPr/>
        <a:lstStyle/>
        <a:p>
          <a:endParaRPr lang="zh-CN" altLang="en-US"/>
        </a:p>
      </dgm:t>
    </dgm:pt>
    <dgm:pt modelId="{6D20D729-01F7-4A7F-9FDE-73920BD74825}" cxnId="{A2BBFDF8-C815-40F2-962E-0C229FAA201C}" type="sibTrans">
      <dgm:prSet/>
      <dgm:spPr/>
      <dgm:t>
        <a:bodyPr/>
        <a:lstStyle/>
        <a:p>
          <a:endParaRPr lang="zh-CN" altLang="en-US"/>
        </a:p>
      </dgm:t>
    </dgm:pt>
    <dgm:pt modelId="{445CB452-7E41-4F50-91A9-4B70654F4C54}">
      <dgm:prSet custT="1"/>
      <dgm:spPr/>
      <dgm:t>
        <a:bodyPr/>
        <a:lstStyle/>
        <a:p>
          <a:r>
            <a:rPr lang="zh-CN" sz="1200" dirty="0"/>
            <a:t>用户已访问系统首页，页面显示</a:t>
          </a:r>
          <a:r>
            <a:rPr lang="en-US" sz="1200" dirty="0"/>
            <a:t>ID</a:t>
          </a:r>
          <a:r>
            <a:rPr lang="zh-CN" sz="1200" dirty="0"/>
            <a:t>选择列表</a:t>
          </a:r>
        </a:p>
      </dgm:t>
    </dgm:pt>
    <dgm:pt modelId="{C7A92AE8-134B-43D2-8FE4-2F3385434990}" cxnId="{2AB59071-BA54-4DF8-9908-CD153183DE56}" type="parTrans">
      <dgm:prSet/>
      <dgm:spPr/>
      <dgm:t>
        <a:bodyPr/>
        <a:lstStyle/>
        <a:p>
          <a:endParaRPr lang="zh-CN" altLang="en-US"/>
        </a:p>
      </dgm:t>
    </dgm:pt>
    <dgm:pt modelId="{92023756-3735-4B69-A3CA-E83A566C0119}" cxnId="{2AB59071-BA54-4DF8-9908-CD153183DE56}" type="sibTrans">
      <dgm:prSet/>
      <dgm:spPr/>
      <dgm:t>
        <a:bodyPr/>
        <a:lstStyle/>
        <a:p>
          <a:endParaRPr lang="zh-CN" altLang="en-US"/>
        </a:p>
      </dgm:t>
    </dgm:pt>
    <dgm:pt modelId="{E63C1DF1-0F43-4354-89B7-D58539619111}">
      <dgm:prSet custT="1"/>
      <dgm:spPr/>
      <dgm:t>
        <a:bodyPr/>
        <a:lstStyle/>
        <a:p>
          <a:r>
            <a:rPr lang="zh-CN" altLang="en-US" sz="1200" dirty="0"/>
            <a:t>推荐器模块已初始化</a:t>
          </a:r>
        </a:p>
      </dgm:t>
    </dgm:pt>
    <dgm:pt modelId="{657A658C-6595-4631-B3E0-5B40D8C8E964}" cxnId="{14BC553E-742F-4E20-B238-67E87061D371}" type="parTrans">
      <dgm:prSet/>
      <dgm:spPr/>
      <dgm:t>
        <a:bodyPr/>
        <a:lstStyle/>
        <a:p>
          <a:endParaRPr lang="zh-CN" altLang="en-US"/>
        </a:p>
      </dgm:t>
    </dgm:pt>
    <dgm:pt modelId="{17D9C6F5-8C09-4D7A-9DE4-F736D5686154}" cxnId="{14BC553E-742F-4E20-B238-67E87061D371}" type="sibTrans">
      <dgm:prSet/>
      <dgm:spPr/>
      <dgm:t>
        <a:bodyPr/>
        <a:lstStyle/>
        <a:p>
          <a:endParaRPr lang="zh-CN" altLang="en-US"/>
        </a:p>
      </dgm:t>
    </dgm:pt>
    <dgm:pt modelId="{21A90D1D-B69E-4789-BC80-7312829ED006}">
      <dgm:prSet custT="1"/>
      <dgm:spPr/>
      <dgm:t>
        <a:bodyPr/>
        <a:lstStyle/>
        <a:p>
          <a:r>
            <a:rPr lang="zh-CN" altLang="en-US" sz="1800" dirty="0"/>
            <a:t>基本事件流</a:t>
          </a:r>
        </a:p>
      </dgm:t>
    </dgm:pt>
    <dgm:pt modelId="{8CE68B85-2D27-41E2-9C1E-D9158C2FCCE2}" cxnId="{19E8B744-6236-4F2C-ADA2-0F8AAA518038}" type="parTrans">
      <dgm:prSet/>
      <dgm:spPr/>
      <dgm:t>
        <a:bodyPr/>
        <a:lstStyle/>
        <a:p>
          <a:endParaRPr lang="zh-CN" altLang="en-US"/>
        </a:p>
      </dgm:t>
    </dgm:pt>
    <dgm:pt modelId="{5E61E013-C4BA-4988-9284-F12FC804D404}" cxnId="{19E8B744-6236-4F2C-ADA2-0F8AAA518038}" type="sibTrans">
      <dgm:prSet/>
      <dgm:spPr/>
      <dgm:t>
        <a:bodyPr/>
        <a:lstStyle/>
        <a:p>
          <a:endParaRPr lang="zh-CN" altLang="en-US"/>
        </a:p>
      </dgm:t>
    </dgm:pt>
    <dgm:pt modelId="{DA9507EA-448D-4126-B1E4-DF93A8A25C43}">
      <dgm:prSet phldr="0" custT="1"/>
      <dgm:spPr/>
      <dgm:t>
        <a:bodyPr vert="horz" wrap="square"/>
        <a:p>
          <a:pPr>
            <a:lnSpc>
              <a:spcPct val="100000"/>
            </a:lnSpc>
            <a:spcBef>
              <a:spcPct val="0"/>
            </a:spcBef>
            <a:spcAft>
              <a:spcPct val="35000"/>
            </a:spcAft>
          </a:pPr>
          <a:r>
            <a:rPr lang="zh-CN" altLang="en-US" sz="1200" dirty="0"/>
            <a:t>用户登录后访问</a:t>
          </a:r>
          <a:r>
            <a:rPr lang="en-US" altLang="zh-CN" sz="1200" dirty="0"/>
            <a:t>“</a:t>
          </a:r>
          <a:r>
            <a:rPr lang="zh-CN" altLang="en-US" sz="1200" dirty="0"/>
            <a:t>为我推荐</a:t>
          </a:r>
          <a:r>
            <a:rPr lang="en-US" altLang="zh-CN" sz="1200" dirty="0"/>
            <a:t>”</a:t>
          </a:r>
          <a:r>
            <a:rPr lang="zh-CN" altLang="en-US" sz="1200" dirty="0"/>
            <a:t>页面</a:t>
          </a:r>
          <a:r>
            <a:rPr lang="zh-CN" altLang="en-US" sz="1200" dirty="0"/>
            <a:t/>
          </a:r>
          <a:endParaRPr lang="zh-CN" altLang="en-US" sz="1200" dirty="0"/>
        </a:p>
      </dgm:t>
    </dgm:pt>
    <dgm:pt modelId="{4EC56CF7-8188-4C2B-A07D-0FF41F7E1A46}" cxnId="{AF3B9D96-ACC0-4FED-8B80-6C136B021D26}" type="parTrans">
      <dgm:prSet/>
      <dgm:spPr/>
      <dgm:t>
        <a:bodyPr/>
        <a:lstStyle/>
        <a:p>
          <a:endParaRPr lang="zh-CN" altLang="en-US"/>
        </a:p>
      </dgm:t>
    </dgm:pt>
    <dgm:pt modelId="{7F931C9B-DD54-4558-8109-78AECEF05654}" cxnId="{AF3B9D96-ACC0-4FED-8B80-6C136B021D26}" type="sibTrans">
      <dgm:prSet/>
      <dgm:spPr/>
      <dgm:t>
        <a:bodyPr/>
        <a:lstStyle/>
        <a:p>
          <a:endParaRPr lang="zh-CN" altLang="en-US"/>
        </a:p>
      </dgm:t>
    </dgm:pt>
    <dgm:pt modelId="{DE54DAD1-76DE-487E-89E5-DC27CD3F94A7}">
      <dgm:prSet phldr="0" custT="1"/>
      <dgm:spPr/>
      <dgm:t>
        <a:bodyPr vert="horz" wrap="square"/>
        <a:p>
          <a:pPr>
            <a:lnSpc>
              <a:spcPct val="100000"/>
            </a:lnSpc>
            <a:spcBef>
              <a:spcPct val="0"/>
            </a:spcBef>
            <a:spcAft>
              <a:spcPct val="35000"/>
            </a:spcAft>
          </a:pPr>
          <a:r>
            <a:rPr lang="zh-CN" altLang="en-US" sz="1200" dirty="0"/>
            <a:t>系统获取当前用户</a:t>
          </a:r>
          <a:r>
            <a:rPr lang="en-US" altLang="zh-CN" sz="1200" dirty="0"/>
            <a:t>ID</a:t>
          </a:r>
          <a:r>
            <a:rPr lang="en-US" altLang="zh-CN" sz="1200" dirty="0"/>
            <a:t/>
          </a:r>
          <a:endParaRPr lang="en-US" altLang="zh-CN" sz="1200" dirty="0"/>
        </a:p>
      </dgm:t>
    </dgm:pt>
    <dgm:pt modelId="{CF15DB1D-22BC-4AB1-A64A-6331BF2D2BAA}" cxnId="{73DA94D4-FB7B-44F7-978E-8989B530BB34}" type="parTrans">
      <dgm:prSet/>
      <dgm:spPr/>
      <dgm:t>
        <a:bodyPr/>
        <a:lstStyle/>
        <a:p>
          <a:endParaRPr lang="zh-CN" altLang="en-US"/>
        </a:p>
      </dgm:t>
    </dgm:pt>
    <dgm:pt modelId="{8C446F5C-291F-4EC8-8F1E-3D987F1EC574}" cxnId="{73DA94D4-FB7B-44F7-978E-8989B530BB34}" type="sibTrans">
      <dgm:prSet/>
      <dgm:spPr/>
      <dgm:t>
        <a:bodyPr/>
        <a:lstStyle/>
        <a:p>
          <a:endParaRPr lang="zh-CN" altLang="en-US"/>
        </a:p>
      </dgm:t>
    </dgm:pt>
    <dgm:pt modelId="{A381A5D5-648B-400B-9E7A-E5A1BD844C33}">
      <dgm:prSet phldr="0" custT="0"/>
      <dgm:spPr/>
      <dgm:t>
        <a:bodyPr vert="horz" wrap="square"/>
        <a:p>
          <a:pPr>
            <a:lnSpc>
              <a:spcPct val="100000"/>
            </a:lnSpc>
            <a:spcBef>
              <a:spcPct val="0"/>
            </a:spcBef>
            <a:spcAft>
              <a:spcPct val="35000"/>
            </a:spcAft>
          </a:pPr>
          <a:r>
            <a:rPr lang="zh-CN" altLang="en-US"/>
            <a:t>系统调用推荐器模块</a:t>
          </a:r>
          <a:r>
            <a:rPr lang="zh-CN" altLang="en-US"/>
            <a:t>，</a:t>
          </a:r>
          <a:r>
            <a:rPr lang="zh-CN" altLang="en-US"/>
            <a:t>基于用户</a:t>
          </a:r>
          <a:r>
            <a:rPr lang="en-US" altLang="zh-CN"/>
            <a:t> ID </a:t>
          </a:r>
          <a:r>
            <a:rPr lang="zh-CN" altLang="en-US"/>
            <a:t>计算推荐电影</a:t>
          </a:r>
          <a:r>
            <a:rPr lang="zh-CN" altLang="en-US"/>
            <a:t>。</a:t>
          </a:r>
          <a:r>
            <a:rPr lang="zh-CN" altLang="en-US"/>
            <a:t/>
          </a:r>
          <a:endParaRPr lang="zh-CN" altLang="en-US"/>
        </a:p>
      </dgm:t>
    </dgm:pt>
    <dgm:pt modelId="{B86E8CF6-93CF-4F3B-9DED-E749651FE5F6}" cxnId="{B4081517-C756-4056-AD06-2FE2272A2A9D}" type="parTrans">
      <dgm:prSet/>
      <dgm:spPr/>
      <dgm:t>
        <a:bodyPr/>
        <a:lstStyle/>
        <a:p>
          <a:endParaRPr lang="zh-CN" altLang="en-US"/>
        </a:p>
      </dgm:t>
    </dgm:pt>
    <dgm:pt modelId="{F23F0E49-22B7-4C55-8D8D-B3170B84DC1E}" cxnId="{B4081517-C756-4056-AD06-2FE2272A2A9D}" type="sibTrans">
      <dgm:prSet/>
      <dgm:spPr/>
      <dgm:t>
        <a:bodyPr/>
        <a:lstStyle/>
        <a:p>
          <a:endParaRPr lang="zh-CN" altLang="en-US"/>
        </a:p>
      </dgm:t>
    </dgm:pt>
    <dgm:pt modelId="{98A94EBA-9F72-4027-A74E-874621D71B46}">
      <dgm:prSet phldr="0" custT="0"/>
      <dgm:spPr/>
      <dgm:t>
        <a:bodyPr vert="horz" wrap="square"/>
        <a:p>
          <a:pPr>
            <a:lnSpc>
              <a:spcPct val="100000"/>
            </a:lnSpc>
            <a:spcBef>
              <a:spcPct val="0"/>
            </a:spcBef>
            <a:spcAft>
              <a:spcPct val="35000"/>
            </a:spcAft>
          </a:pPr>
          <a:r>
            <a:rPr lang="zh-CN" altLang="en-US"/>
            <a:t>系统将推荐结果返回前端页面</a:t>
          </a:r>
          <a:r>
            <a:rPr lang="zh-CN" altLang="en-US"/>
            <a:t/>
          </a:r>
          <a:endParaRPr lang="zh-CN" altLang="en-US"/>
        </a:p>
      </dgm:t>
    </dgm:pt>
    <dgm:pt modelId="{45989AA2-04DF-4125-B0F3-8D16DB93E55E}" cxnId="{23406F22-16E9-4FAA-8E19-4CAB3518329C}" type="parTrans">
      <dgm:prSet/>
      <dgm:spPr/>
      <dgm:t>
        <a:bodyPr/>
        <a:lstStyle/>
        <a:p>
          <a:endParaRPr lang="zh-CN" altLang="en-US"/>
        </a:p>
      </dgm:t>
    </dgm:pt>
    <dgm:pt modelId="{B2CA41F3-55E5-4E88-8861-C981DFAD5BE5}" cxnId="{23406F22-16E9-4FAA-8E19-4CAB3518329C}" type="sibTrans">
      <dgm:prSet/>
      <dgm:spPr/>
      <dgm:t>
        <a:bodyPr/>
        <a:lstStyle/>
        <a:p>
          <a:endParaRPr lang="zh-CN" altLang="en-US"/>
        </a:p>
      </dgm:t>
    </dgm:pt>
    <dgm:pt modelId="{154FE196-A83D-4B59-B688-C7CCA1C147ED}">
      <dgm:prSet phldr="0" custT="0"/>
      <dgm:spPr/>
      <dgm:t>
        <a:bodyPr vert="horz" wrap="square"/>
        <a:p>
          <a:pPr>
            <a:lnSpc>
              <a:spcPct val="100000"/>
            </a:lnSpc>
            <a:spcBef>
              <a:spcPct val="0"/>
            </a:spcBef>
            <a:spcAft>
              <a:spcPct val="35000"/>
            </a:spcAft>
          </a:pPr>
          <a:r>
            <a:rPr lang="en-US" altLang="zh-CN"/>
            <a:t> </a:t>
          </a:r>
          <a:r>
            <a:rPr lang="zh-CN" altLang="en-US"/>
            <a:t>页面显示推荐电影列表</a:t>
          </a:r>
          <a:r>
            <a:rPr lang="zh-CN" altLang="en-US"/>
            <a:t/>
          </a:r>
          <a:endParaRPr lang="zh-CN" altLang="en-US"/>
        </a:p>
      </dgm:t>
    </dgm:pt>
    <dgm:pt modelId="{F5499749-63E8-4F48-9F39-CCFA6BDC95C3}" cxnId="{4EE946D7-1E38-4EFE-A46E-EA913B63433B}" type="parTrans">
      <dgm:prSet/>
      <dgm:spPr/>
      <dgm:t>
        <a:bodyPr/>
        <a:lstStyle/>
        <a:p>
          <a:endParaRPr lang="zh-CN" altLang="en-US"/>
        </a:p>
      </dgm:t>
    </dgm:pt>
    <dgm:pt modelId="{A1FC4FA4-E6AA-45EA-9E3E-DAA38D7B2D41}" cxnId="{4EE946D7-1E38-4EFE-A46E-EA913B63433B}" type="sibTrans">
      <dgm:prSet/>
      <dgm:spPr/>
      <dgm:t>
        <a:bodyPr/>
        <a:lstStyle/>
        <a:p>
          <a:endParaRPr lang="zh-CN" altLang="en-US"/>
        </a:p>
      </dgm:t>
    </dgm:pt>
    <dgm:pt modelId="{77A9D926-27CA-474B-89E4-D8B22C7C2081}">
      <dgm:prSet custT="1"/>
      <dgm:spPr/>
      <dgm:t>
        <a:bodyPr/>
        <a:lstStyle/>
        <a:p>
          <a:r>
            <a:rPr lang="zh-CN" altLang="en-US" sz="1800" dirty="0"/>
            <a:t>异常事件流</a:t>
          </a:r>
        </a:p>
      </dgm:t>
    </dgm:pt>
    <dgm:pt modelId="{2F51342D-8332-487E-B23D-A71E1B1C151F}" cxnId="{5EC08701-23CD-4AF3-BC05-CDAF52641769}" type="parTrans">
      <dgm:prSet/>
      <dgm:spPr/>
      <dgm:t>
        <a:bodyPr/>
        <a:lstStyle/>
        <a:p>
          <a:endParaRPr lang="zh-CN" altLang="en-US"/>
        </a:p>
      </dgm:t>
    </dgm:pt>
    <dgm:pt modelId="{745C7763-6A5C-4FCA-B3EE-7A59A4D8AB9F}" cxnId="{5EC08701-23CD-4AF3-BC05-CDAF52641769}" type="sibTrans">
      <dgm:prSet/>
      <dgm:spPr/>
      <dgm:t>
        <a:bodyPr/>
        <a:lstStyle/>
        <a:p>
          <a:endParaRPr lang="zh-CN" altLang="en-US"/>
        </a:p>
      </dgm:t>
    </dgm:pt>
    <dgm:pt modelId="{25D38299-7F01-494F-ABEF-9CE5A704BA35}">
      <dgm:prSet phldr="0" custT="0"/>
      <dgm:spPr/>
      <dgm:t>
        <a:bodyPr vert="horz" wrap="square"/>
        <a:p>
          <a:pPr>
            <a:lnSpc>
              <a:spcPct val="100000"/>
            </a:lnSpc>
            <a:spcBef>
              <a:spcPct val="0"/>
            </a:spcBef>
            <a:spcAft>
              <a:spcPct val="35000"/>
            </a:spcAft>
          </a:pPr>
          <a:r>
            <a:rPr lang="zh-CN" altLang="en-US"/>
            <a:t>推荐数据加载失败或算法执行出错</a:t>
          </a:r>
          <a:r>
            <a:rPr lang="zh-CN" altLang="en-US"/>
            <a:t>。</a:t>
          </a:r>
          <a:r>
            <a:rPr lang="zh-CN" altLang="en-US"/>
            <a:t/>
          </a:r>
          <a:endParaRPr lang="zh-CN" altLang="en-US"/>
        </a:p>
      </dgm:t>
    </dgm:pt>
    <dgm:pt modelId="{46C5358D-81C7-4A85-AE4F-FC23CEE2178A}" cxnId="{BBF8A274-7BA2-4006-9695-CEFCB5BEB627}" type="parTrans">
      <dgm:prSet/>
      <dgm:spPr/>
      <dgm:t>
        <a:bodyPr/>
        <a:lstStyle/>
        <a:p>
          <a:endParaRPr lang="zh-CN" altLang="en-US"/>
        </a:p>
      </dgm:t>
    </dgm:pt>
    <dgm:pt modelId="{B95D6C35-8C2B-4BFE-B187-831728E4D86E}" cxnId="{BBF8A274-7BA2-4006-9695-CEFCB5BEB627}" type="sibTrans">
      <dgm:prSet/>
      <dgm:spPr/>
      <dgm:t>
        <a:bodyPr/>
        <a:lstStyle/>
        <a:p>
          <a:endParaRPr lang="zh-CN" altLang="en-US"/>
        </a:p>
      </dgm:t>
    </dgm:pt>
    <dgm:pt modelId="{B75A97AA-8987-404F-A30E-6C388A4A3AC8}">
      <dgm:prSet phldr="0" custT="0"/>
      <dgm:spPr/>
      <dgm:t>
        <a:bodyPr vert="horz" wrap="square"/>
        <a:p>
          <a:pPr>
            <a:lnSpc>
              <a:spcPct val="100000"/>
            </a:lnSpc>
            <a:spcBef>
              <a:spcPct val="0"/>
            </a:spcBef>
            <a:spcAft>
              <a:spcPct val="35000"/>
            </a:spcAft>
          </a:pPr>
          <a:r>
            <a:rPr lang="zh-CN" altLang="en-US"/>
            <a:t>找不到指定用户</a:t>
          </a:r>
          <a:r>
            <a:rPr lang="en-US" altLang="zh-CN"/>
            <a:t> ID </a:t>
          </a:r>
          <a:r>
            <a:rPr lang="zh-CN" altLang="en-US"/>
            <a:t>的评分数据</a:t>
          </a:r>
          <a:r>
            <a:rPr lang="zh-CN" altLang="en-US"/>
            <a:t>。</a:t>
          </a:r>
          <a:r>
            <a:rPr lang="zh-CN" altLang="en-US"/>
            <a:t/>
          </a:r>
          <a:endParaRPr lang="zh-CN" altLang="en-US"/>
        </a:p>
      </dgm:t>
    </dgm:pt>
    <dgm:pt modelId="{165B1C69-201A-4703-BBD7-BAF4CB83D70A}" cxnId="{C9874B4B-EC16-41F9-8E69-249BDFD1B096}" type="parTrans">
      <dgm:prSet/>
      <dgm:spPr/>
      <dgm:t>
        <a:bodyPr/>
        <a:lstStyle/>
        <a:p>
          <a:endParaRPr lang="zh-CN" altLang="en-US"/>
        </a:p>
      </dgm:t>
    </dgm:pt>
    <dgm:pt modelId="{A2B28F55-BC11-4BB3-888E-3896A20BBDB6}" cxnId="{C9874B4B-EC16-41F9-8E69-249BDFD1B096}" type="sibTrans">
      <dgm:prSet/>
      <dgm:spPr/>
      <dgm:t>
        <a:bodyPr/>
        <a:lstStyle/>
        <a:p>
          <a:endParaRPr lang="zh-CN" altLang="en-US"/>
        </a:p>
      </dgm:t>
    </dgm:pt>
    <dgm:pt modelId="{5498AC4A-6E3B-4872-957D-2AC2481BF893}">
      <dgm:prSet phldr="0" custT="0"/>
      <dgm:spPr/>
      <dgm:t>
        <a:bodyPr vert="horz" wrap="square"/>
        <a:p>
          <a:pPr>
            <a:lnSpc>
              <a:spcPct val="100000"/>
            </a:lnSpc>
            <a:spcBef>
              <a:spcPct val="0"/>
            </a:spcBef>
            <a:spcAft>
              <a:spcPct val="35000"/>
            </a:spcAft>
          </a:pPr>
          <a:r>
            <a:rPr lang="zh-CN" altLang="en-US"/>
            <a:t>系统无法从数据库加载数据</a:t>
          </a:r>
          <a:r>
            <a:rPr lang="zh-CN" altLang="en-US"/>
            <a:t>。</a:t>
          </a:r>
          <a:r>
            <a:rPr lang="zh-CN" altLang="en-US"/>
            <a:t/>
          </a:r>
          <a:endParaRPr lang="zh-CN" altLang="en-US"/>
        </a:p>
      </dgm:t>
    </dgm:pt>
    <dgm:pt modelId="{4A3F32F4-FEEB-499B-AB18-EF92F626B750}" cxnId="{E21DE096-FD35-41F5-B155-61CFC74C20EC}" type="parTrans">
      <dgm:prSet/>
      <dgm:spPr/>
      <dgm:t>
        <a:bodyPr/>
        <a:lstStyle/>
        <a:p>
          <a:endParaRPr lang="zh-CN" altLang="en-US"/>
        </a:p>
      </dgm:t>
    </dgm:pt>
    <dgm:pt modelId="{4D2DFA21-0E5E-4BD2-A603-3171CC90D551}" cxnId="{E21DE096-FD35-41F5-B155-61CFC74C20EC}" type="sibTrans">
      <dgm:prSet/>
      <dgm:spPr/>
      <dgm:t>
        <a:bodyPr/>
        <a:lstStyle/>
        <a:p>
          <a:endParaRPr lang="zh-CN" altLang="en-US"/>
        </a:p>
      </dgm:t>
    </dgm:pt>
    <dgm:pt modelId="{FB592A04-4C28-4D0E-B6F7-ADFBA2EB175B}">
      <dgm:prSet custT="1"/>
      <dgm:spPr/>
      <dgm:t>
        <a:bodyPr/>
        <a:lstStyle/>
        <a:p>
          <a:r>
            <a:rPr lang="zh-CN" altLang="en-US" sz="1800" dirty="0"/>
            <a:t>后置条件</a:t>
          </a:r>
        </a:p>
      </dgm:t>
    </dgm:pt>
    <dgm:pt modelId="{D4892756-9606-4520-A04D-E782EF21CF72}" cxnId="{9A6D44AD-1B95-4509-827C-9912D8023351}" type="parTrans">
      <dgm:prSet/>
      <dgm:spPr/>
      <dgm:t>
        <a:bodyPr/>
        <a:lstStyle/>
        <a:p>
          <a:endParaRPr lang="zh-CN" altLang="en-US"/>
        </a:p>
      </dgm:t>
    </dgm:pt>
    <dgm:pt modelId="{143F02F8-E906-4B09-BBDA-D83C6E043FB3}" cxnId="{9A6D44AD-1B95-4509-827C-9912D8023351}" type="sibTrans">
      <dgm:prSet/>
      <dgm:spPr/>
      <dgm:t>
        <a:bodyPr/>
        <a:lstStyle/>
        <a:p>
          <a:endParaRPr lang="zh-CN" altLang="en-US"/>
        </a:p>
      </dgm:t>
    </dgm:pt>
    <dgm:pt modelId="{551AEABB-2B72-4E54-B8D3-272325771E22}">
      <dgm:prSet custT="1"/>
      <dgm:spPr/>
      <dgm:t>
        <a:bodyPr/>
        <a:lstStyle/>
        <a:p>
          <a:r>
            <a:rPr lang="zh-CN" altLang="en-US" sz="1200" dirty="0"/>
            <a:t>用户看到推荐与评分电影列表</a:t>
          </a:r>
        </a:p>
      </dgm:t>
    </dgm:pt>
    <dgm:pt modelId="{4EEC3429-43B9-40D4-B7AE-FB4138D82491}" cxnId="{86A708D0-8C78-4550-B9F1-E13D433DC963}" type="parTrans">
      <dgm:prSet/>
      <dgm:spPr/>
      <dgm:t>
        <a:bodyPr/>
        <a:lstStyle/>
        <a:p>
          <a:endParaRPr lang="zh-CN" altLang="en-US"/>
        </a:p>
      </dgm:t>
    </dgm:pt>
    <dgm:pt modelId="{2B7C7B3D-113E-42B2-AC4D-14B2A74E791D}" cxnId="{86A708D0-8C78-4550-B9F1-E13D433DC963}" type="sibTrans">
      <dgm:prSet/>
      <dgm:spPr/>
      <dgm:t>
        <a:bodyPr/>
        <a:lstStyle/>
        <a:p>
          <a:endParaRPr lang="zh-CN" altLang="en-US"/>
        </a:p>
      </dgm:t>
    </dgm:pt>
    <dgm:pt modelId="{C0A8B9CC-548F-40C7-A49B-DC6FD9C84B71}" type="pres">
      <dgm:prSet presAssocID="{0438AF19-F917-49DC-B317-18126BE84300}" presName="Name0" presStyleCnt="0">
        <dgm:presLayoutVars>
          <dgm:chPref val="3"/>
          <dgm:dir/>
          <dgm:animLvl val="lvl"/>
          <dgm:resizeHandles/>
        </dgm:presLayoutVars>
      </dgm:prSet>
      <dgm:spPr/>
    </dgm:pt>
    <dgm:pt modelId="{5DA3721E-D010-4135-BD0F-0CE598FE6E49}" type="pres">
      <dgm:prSet presAssocID="{4A3A0842-0082-4B1E-A42A-5DECC81CAD2A}" presName="horFlow" presStyleCnt="0"/>
      <dgm:spPr/>
    </dgm:pt>
    <dgm:pt modelId="{EC6EF95D-7BB3-455A-8837-A14A5FBCAF9C}" type="pres">
      <dgm:prSet presAssocID="{4A3A0842-0082-4B1E-A42A-5DECC81CAD2A}" presName="bigChev" presStyleLbl="node1" presStyleIdx="0" presStyleCnt="5" custScaleX="115836"/>
      <dgm:spPr/>
    </dgm:pt>
    <dgm:pt modelId="{492940DB-70F7-40E1-B050-5DDEFE2AB1EA}" type="pres">
      <dgm:prSet presAssocID="{98FC542C-859A-45C4-AD7D-A781B021922C}" presName="parTrans" presStyleCnt="0"/>
      <dgm:spPr/>
    </dgm:pt>
    <dgm:pt modelId="{6D23F598-5825-4959-A3F3-148A7AC6E98C}" type="pres">
      <dgm:prSet presAssocID="{36515A0F-E64E-4226-942A-320017ABC0BF}" presName="node" presStyleLbl="alignAccFollowNode1" presStyleIdx="0" presStyleCnt="13">
        <dgm:presLayoutVars>
          <dgm:bulletEnabled val="1"/>
        </dgm:presLayoutVars>
      </dgm:prSet>
      <dgm:spPr/>
    </dgm:pt>
    <dgm:pt modelId="{8CD4FA00-61BF-4A71-A9D2-2974BBFCC436}" type="pres">
      <dgm:prSet presAssocID="{4A3A0842-0082-4B1E-A42A-5DECC81CAD2A}" presName="vSp" presStyleCnt="0"/>
      <dgm:spPr/>
    </dgm:pt>
    <dgm:pt modelId="{6348167D-AEE6-4249-ADDE-AC775684FAD9}" type="pres">
      <dgm:prSet presAssocID="{1629D57D-48BD-4AFC-9E2A-E723D218CB7F}" presName="horFlow" presStyleCnt="0"/>
      <dgm:spPr/>
    </dgm:pt>
    <dgm:pt modelId="{72F18423-B781-4C94-B70E-6D8F94C55937}" type="pres">
      <dgm:prSet presAssocID="{1629D57D-48BD-4AFC-9E2A-E723D218CB7F}" presName="bigChev" presStyleLbl="node1" presStyleIdx="1" presStyleCnt="5" custScaleX="115836"/>
      <dgm:spPr/>
    </dgm:pt>
    <dgm:pt modelId="{93DD5B04-B033-4E11-BBE2-C894A1EE1806}" type="pres">
      <dgm:prSet presAssocID="{2113BB8E-3503-4ADA-8187-B04817696158}" presName="parTrans" presStyleCnt="0"/>
      <dgm:spPr/>
    </dgm:pt>
    <dgm:pt modelId="{037A5A27-D714-4EEB-A647-F63DCC9FF8FB}" type="pres">
      <dgm:prSet presAssocID="{7FFA6E40-01A3-4995-883F-01A199F6C4D0}" presName="node" presStyleLbl="alignAccFollowNode1" presStyleIdx="1" presStyleCnt="13">
        <dgm:presLayoutVars>
          <dgm:bulletEnabled val="1"/>
        </dgm:presLayoutVars>
      </dgm:prSet>
      <dgm:spPr/>
    </dgm:pt>
    <dgm:pt modelId="{C6DFB08D-5896-4801-8DD5-6C5B3757720C}" type="pres">
      <dgm:prSet presAssocID="{6D20D729-01F7-4A7F-9FDE-73920BD74825}" presName="sibTrans" presStyleCnt="0"/>
      <dgm:spPr/>
    </dgm:pt>
    <dgm:pt modelId="{2BE23F87-D870-4EC5-9845-CC53C6311CA6}" type="pres">
      <dgm:prSet presAssocID="{445CB452-7E41-4F50-91A9-4B70654F4C54}" presName="node" presStyleLbl="alignAccFollowNode1" presStyleIdx="2" presStyleCnt="13" custScaleX="144742">
        <dgm:presLayoutVars>
          <dgm:bulletEnabled val="1"/>
        </dgm:presLayoutVars>
      </dgm:prSet>
      <dgm:spPr/>
    </dgm:pt>
    <dgm:pt modelId="{F6110CD1-CE26-4ECA-BA56-EE8732215D47}" type="pres">
      <dgm:prSet presAssocID="{92023756-3735-4B69-A3CA-E83A566C0119}" presName="sibTrans" presStyleCnt="0"/>
      <dgm:spPr/>
    </dgm:pt>
    <dgm:pt modelId="{8CD58438-261F-453E-90FB-B4DD6825D074}" type="pres">
      <dgm:prSet presAssocID="{E63C1DF1-0F43-4354-89B7-D58539619111}" presName="node" presStyleLbl="alignAccFollowNode1" presStyleIdx="3" presStyleCnt="13">
        <dgm:presLayoutVars>
          <dgm:bulletEnabled val="1"/>
        </dgm:presLayoutVars>
      </dgm:prSet>
      <dgm:spPr/>
    </dgm:pt>
    <dgm:pt modelId="{C19374BE-08DA-40C4-8838-9E105BD1ED7F}" type="pres">
      <dgm:prSet presAssocID="{1629D57D-48BD-4AFC-9E2A-E723D218CB7F}" presName="vSp" presStyleCnt="0"/>
      <dgm:spPr/>
    </dgm:pt>
    <dgm:pt modelId="{66DEE632-96AD-42A4-8EE7-7B9C1C1A9D35}" type="pres">
      <dgm:prSet presAssocID="{21A90D1D-B69E-4789-BC80-7312829ED006}" presName="horFlow" presStyleCnt="0"/>
      <dgm:spPr/>
    </dgm:pt>
    <dgm:pt modelId="{02C080A1-3B23-43E8-B705-BCBBB794063D}" type="pres">
      <dgm:prSet presAssocID="{21A90D1D-B69E-4789-BC80-7312829ED006}" presName="bigChev" presStyleLbl="node1" presStyleIdx="2" presStyleCnt="5" custScaleX="115836"/>
      <dgm:spPr/>
    </dgm:pt>
    <dgm:pt modelId="{80E0451C-2513-4F81-84A0-50D659E669AC}" type="pres">
      <dgm:prSet presAssocID="{4EC56CF7-8188-4C2B-A07D-0FF41F7E1A46}" presName="parTrans" presStyleCnt="0"/>
      <dgm:spPr/>
    </dgm:pt>
    <dgm:pt modelId="{1036CDEC-4F02-43AB-B101-2BF13A6E0037}" type="pres">
      <dgm:prSet presAssocID="{DA9507EA-448D-4126-B1E4-DF93A8A25C43}" presName="node" presStyleLbl="alignAccFollowNode1" presStyleIdx="4" presStyleCnt="13">
        <dgm:presLayoutVars>
          <dgm:bulletEnabled val="1"/>
        </dgm:presLayoutVars>
      </dgm:prSet>
      <dgm:spPr/>
    </dgm:pt>
    <dgm:pt modelId="{6FC65CAE-69EF-4600-90B6-965D27130883}" type="pres">
      <dgm:prSet presAssocID="{7F931C9B-DD54-4558-8109-78AECEF05654}" presName="sibTrans" presStyleCnt="0"/>
      <dgm:spPr/>
    </dgm:pt>
    <dgm:pt modelId="{1C8B2641-F3AB-4340-890C-02E1855420D0}" type="pres">
      <dgm:prSet presAssocID="{DE54DAD1-76DE-487E-89E5-DC27CD3F94A7}" presName="node" presStyleLbl="alignAccFollowNode1" presStyleIdx="5" presStyleCnt="13">
        <dgm:presLayoutVars>
          <dgm:bulletEnabled val="1"/>
        </dgm:presLayoutVars>
      </dgm:prSet>
      <dgm:spPr/>
    </dgm:pt>
    <dgm:pt modelId="{0B66BF21-3003-448F-BEA4-AEA2C9B2A13F}" type="pres">
      <dgm:prSet presAssocID="{8C446F5C-291F-4EC8-8F1E-3D987F1EC574}" presName="sibTrans" presStyleCnt="0"/>
      <dgm:spPr/>
    </dgm:pt>
    <dgm:pt modelId="{2462F84E-C015-4C83-95C8-7D68C27D26A7}" type="pres">
      <dgm:prSet presAssocID="{A381A5D5-648B-400B-9E7A-E5A1BD844C33}" presName="node" presStyleLbl="alignAccFollowNode1" presStyleIdx="6" presStyleCnt="13">
        <dgm:presLayoutVars>
          <dgm:bulletEnabled val="1"/>
        </dgm:presLayoutVars>
      </dgm:prSet>
      <dgm:spPr/>
    </dgm:pt>
    <dgm:pt modelId="{DE0CE780-66FF-4838-951D-2743E10BF2B4}" type="pres">
      <dgm:prSet presAssocID="{F23F0E49-22B7-4C55-8D8D-B3170B84DC1E}" presName="sibTrans" presStyleCnt="0"/>
      <dgm:spPr/>
    </dgm:pt>
    <dgm:pt modelId="{724FABCD-E5FC-4326-8BE6-A5BABAAF0C32}" type="pres">
      <dgm:prSet presAssocID="{98A94EBA-9F72-4027-A74E-874621D71B46}" presName="node" presStyleLbl="alignAccFollowNode1" presStyleIdx="7" presStyleCnt="13">
        <dgm:presLayoutVars>
          <dgm:bulletEnabled val="1"/>
        </dgm:presLayoutVars>
      </dgm:prSet>
      <dgm:spPr/>
    </dgm:pt>
    <dgm:pt modelId="{565FBBCA-0527-4368-8D4C-E1C6DD3164C4}" type="pres">
      <dgm:prSet presAssocID="{B2CA41F3-55E5-4E88-8861-C981DFAD5BE5}" presName="sibTrans" presStyleCnt="0"/>
      <dgm:spPr/>
    </dgm:pt>
    <dgm:pt modelId="{C74C045A-B92B-4D80-8502-A98E16951796}" type="pres">
      <dgm:prSet presAssocID="{154FE196-A83D-4B59-B688-C7CCA1C147ED}" presName="node" presStyleLbl="alignAccFollowNode1" presStyleIdx="8" presStyleCnt="13">
        <dgm:presLayoutVars>
          <dgm:bulletEnabled val="1"/>
        </dgm:presLayoutVars>
      </dgm:prSet>
      <dgm:spPr/>
    </dgm:pt>
    <dgm:pt modelId="{C573925D-919A-4489-9BA1-AAF7CD7F11A8}" type="pres">
      <dgm:prSet presAssocID="{21A90D1D-B69E-4789-BC80-7312829ED006}" presName="vSp" presStyleCnt="0"/>
      <dgm:spPr/>
    </dgm:pt>
    <dgm:pt modelId="{A1903270-03E2-4A34-8E3E-82E161B049B0}" type="pres">
      <dgm:prSet presAssocID="{77A9D926-27CA-474B-89E4-D8B22C7C2081}" presName="horFlow" presStyleCnt="0"/>
      <dgm:spPr/>
    </dgm:pt>
    <dgm:pt modelId="{60632B1A-4CA6-4AA7-87B4-724CCF7E1846}" type="pres">
      <dgm:prSet presAssocID="{77A9D926-27CA-474B-89E4-D8B22C7C2081}" presName="bigChev" presStyleLbl="node1" presStyleIdx="3" presStyleCnt="5" custScaleX="115836"/>
      <dgm:spPr/>
    </dgm:pt>
    <dgm:pt modelId="{0E627268-480A-4F93-8480-C9AE07CF3FD9}" type="pres">
      <dgm:prSet presAssocID="{46C5358D-81C7-4A85-AE4F-FC23CEE2178A}" presName="parTrans" presStyleCnt="0"/>
      <dgm:spPr/>
    </dgm:pt>
    <dgm:pt modelId="{243F6B92-882A-44BD-8825-3907B78F42DA}" type="pres">
      <dgm:prSet presAssocID="{25D38299-7F01-494F-ABEF-9CE5A704BA35}" presName="node" presStyleLbl="alignAccFollowNode1" presStyleIdx="9" presStyleCnt="13" custScaleX="190051">
        <dgm:presLayoutVars>
          <dgm:bulletEnabled val="1"/>
        </dgm:presLayoutVars>
      </dgm:prSet>
      <dgm:spPr/>
    </dgm:pt>
    <dgm:pt modelId="{C711EF9C-C4DE-460D-A646-0E04ABF0B550}" type="pres">
      <dgm:prSet presAssocID="{B95D6C35-8C2B-4BFE-B187-831728E4D86E}" presName="sibTrans" presStyleCnt="0"/>
      <dgm:spPr/>
    </dgm:pt>
    <dgm:pt modelId="{FC43367C-0274-41DB-B08C-B89AA6EB5D52}" type="pres">
      <dgm:prSet presAssocID="{B75A97AA-8987-404F-A30E-6C388A4A3AC8}" presName="node" presStyleLbl="alignAccFollowNode1" presStyleIdx="10" presStyleCnt="13" custScaleX="238350">
        <dgm:presLayoutVars>
          <dgm:bulletEnabled val="1"/>
        </dgm:presLayoutVars>
      </dgm:prSet>
      <dgm:spPr/>
    </dgm:pt>
    <dgm:pt modelId="{C6E627E3-6357-4F8E-A28C-1F05B42C2A9B}" type="pres">
      <dgm:prSet presAssocID="{A2B28F55-BC11-4BB3-888E-3896A20BBDB6}" presName="sibTrans" presStyleCnt="0"/>
      <dgm:spPr/>
    </dgm:pt>
    <dgm:pt modelId="{8EB26E8B-B09F-4998-9BA4-740BE942FA37}" type="pres">
      <dgm:prSet presAssocID="{5498AC4A-6E3B-4872-957D-2AC2481BF893}" presName="node" presStyleLbl="alignAccFollowNode1" presStyleIdx="11" presStyleCnt="13" custScaleX="189165">
        <dgm:presLayoutVars>
          <dgm:bulletEnabled val="1"/>
        </dgm:presLayoutVars>
      </dgm:prSet>
      <dgm:spPr/>
    </dgm:pt>
    <dgm:pt modelId="{E36C18E2-5768-4A66-B0FB-8BF05BBB59CB}" type="pres">
      <dgm:prSet presAssocID="{77A9D926-27CA-474B-89E4-D8B22C7C2081}" presName="vSp" presStyleCnt="0"/>
      <dgm:spPr/>
    </dgm:pt>
    <dgm:pt modelId="{0BB190A6-1696-4943-9F75-2BEC9B078168}" type="pres">
      <dgm:prSet presAssocID="{FB592A04-4C28-4D0E-B6F7-ADFBA2EB175B}" presName="horFlow" presStyleCnt="0"/>
      <dgm:spPr/>
    </dgm:pt>
    <dgm:pt modelId="{5D5BCBF2-B9F7-4D2D-8DE9-C8476BD3FF44}" type="pres">
      <dgm:prSet presAssocID="{FB592A04-4C28-4D0E-B6F7-ADFBA2EB175B}" presName="bigChev" presStyleLbl="node1" presStyleIdx="4" presStyleCnt="5" custScaleX="115836"/>
      <dgm:spPr/>
    </dgm:pt>
    <dgm:pt modelId="{40032BF2-BD04-49D8-921D-0BA5CDB54AB4}" type="pres">
      <dgm:prSet presAssocID="{4EEC3429-43B9-40D4-B7AE-FB4138D82491}" presName="parTrans" presStyleCnt="0"/>
      <dgm:spPr/>
    </dgm:pt>
    <dgm:pt modelId="{910505F1-DEAC-4AFC-B977-F8CA9D16E1D8}" type="pres">
      <dgm:prSet presAssocID="{551AEABB-2B72-4E54-B8D3-272325771E22}" presName="node" presStyleLbl="alignAccFollowNode1" presStyleIdx="12" presStyleCnt="13" custScaleX="176849">
        <dgm:presLayoutVars>
          <dgm:bulletEnabled val="1"/>
        </dgm:presLayoutVars>
      </dgm:prSet>
      <dgm:spPr/>
    </dgm:pt>
  </dgm:ptLst>
  <dgm:cxnLst>
    <dgm:cxn modelId="{5A081E05-19B4-4725-94DB-AA9289043306}" srcId="{0438AF19-F917-49DC-B317-18126BE84300}" destId="{4A3A0842-0082-4B1E-A42A-5DECC81CAD2A}" srcOrd="0" destOrd="0" parTransId="{5B0AADAA-69B8-43A1-98ED-87FFBF68291A}" sibTransId="{F7C14D24-03D5-4725-B83F-225BF89377B8}"/>
    <dgm:cxn modelId="{F02F3E72-34FC-4C95-A83B-80D227608741}" srcId="{4A3A0842-0082-4B1E-A42A-5DECC81CAD2A}" destId="{36515A0F-E64E-4226-942A-320017ABC0BF}" srcOrd="0" destOrd="0" parTransId="{98FC542C-859A-45C4-AD7D-A781B021922C}" sibTransId="{17D2A2B1-5239-4967-8E9F-B1A6ED2B107E}"/>
    <dgm:cxn modelId="{25460EB7-D68D-41BC-A469-126063810E32}" srcId="{0438AF19-F917-49DC-B317-18126BE84300}" destId="{1629D57D-48BD-4AFC-9E2A-E723D218CB7F}" srcOrd="1" destOrd="0" parTransId="{F8E06786-300A-467C-9F04-1C44DF801D79}" sibTransId="{BACCC82B-02C7-455E-86C5-C5EF8BA3914F}"/>
    <dgm:cxn modelId="{A2BBFDF8-C815-40F2-962E-0C229FAA201C}" srcId="{1629D57D-48BD-4AFC-9E2A-E723D218CB7F}" destId="{7FFA6E40-01A3-4995-883F-01A199F6C4D0}" srcOrd="0" destOrd="1" parTransId="{2113BB8E-3503-4ADA-8187-B04817696158}" sibTransId="{6D20D729-01F7-4A7F-9FDE-73920BD74825}"/>
    <dgm:cxn modelId="{2AB59071-BA54-4DF8-9908-CD153183DE56}" srcId="{1629D57D-48BD-4AFC-9E2A-E723D218CB7F}" destId="{445CB452-7E41-4F50-91A9-4B70654F4C54}" srcOrd="1" destOrd="1" parTransId="{C7A92AE8-134B-43D2-8FE4-2F3385434990}" sibTransId="{92023756-3735-4B69-A3CA-E83A566C0119}"/>
    <dgm:cxn modelId="{14BC553E-742F-4E20-B238-67E87061D371}" srcId="{1629D57D-48BD-4AFC-9E2A-E723D218CB7F}" destId="{E63C1DF1-0F43-4354-89B7-D58539619111}" srcOrd="2" destOrd="1" parTransId="{657A658C-6595-4631-B3E0-5B40D8C8E964}" sibTransId="{17D9C6F5-8C09-4D7A-9DE4-F736D5686154}"/>
    <dgm:cxn modelId="{19E8B744-6236-4F2C-ADA2-0F8AAA518038}" srcId="{0438AF19-F917-49DC-B317-18126BE84300}" destId="{21A90D1D-B69E-4789-BC80-7312829ED006}" srcOrd="2" destOrd="0" parTransId="{8CE68B85-2D27-41E2-9C1E-D9158C2FCCE2}" sibTransId="{5E61E013-C4BA-4988-9284-F12FC804D404}"/>
    <dgm:cxn modelId="{AF3B9D96-ACC0-4FED-8B80-6C136B021D26}" srcId="{21A90D1D-B69E-4789-BC80-7312829ED006}" destId="{DA9507EA-448D-4126-B1E4-DF93A8A25C43}" srcOrd="0" destOrd="2" parTransId="{4EC56CF7-8188-4C2B-A07D-0FF41F7E1A46}" sibTransId="{7F931C9B-DD54-4558-8109-78AECEF05654}"/>
    <dgm:cxn modelId="{73DA94D4-FB7B-44F7-978E-8989B530BB34}" srcId="{21A90D1D-B69E-4789-BC80-7312829ED006}" destId="{DE54DAD1-76DE-487E-89E5-DC27CD3F94A7}" srcOrd="1" destOrd="2" parTransId="{CF15DB1D-22BC-4AB1-A64A-6331BF2D2BAA}" sibTransId="{8C446F5C-291F-4EC8-8F1E-3D987F1EC574}"/>
    <dgm:cxn modelId="{B4081517-C756-4056-AD06-2FE2272A2A9D}" srcId="{21A90D1D-B69E-4789-BC80-7312829ED006}" destId="{A381A5D5-648B-400B-9E7A-E5A1BD844C33}" srcOrd="2" destOrd="2" parTransId="{B86E8CF6-93CF-4F3B-9DED-E749651FE5F6}" sibTransId="{F23F0E49-22B7-4C55-8D8D-B3170B84DC1E}"/>
    <dgm:cxn modelId="{23406F22-16E9-4FAA-8E19-4CAB3518329C}" srcId="{21A90D1D-B69E-4789-BC80-7312829ED006}" destId="{98A94EBA-9F72-4027-A74E-874621D71B46}" srcOrd="3" destOrd="2" parTransId="{45989AA2-04DF-4125-B0F3-8D16DB93E55E}" sibTransId="{B2CA41F3-55E5-4E88-8861-C981DFAD5BE5}"/>
    <dgm:cxn modelId="{4EE946D7-1E38-4EFE-A46E-EA913B63433B}" srcId="{21A90D1D-B69E-4789-BC80-7312829ED006}" destId="{154FE196-A83D-4B59-B688-C7CCA1C147ED}" srcOrd="4" destOrd="2" parTransId="{F5499749-63E8-4F48-9F39-CCFA6BDC95C3}" sibTransId="{A1FC4FA4-E6AA-45EA-9E3E-DAA38D7B2D41}"/>
    <dgm:cxn modelId="{5EC08701-23CD-4AF3-BC05-CDAF52641769}" srcId="{0438AF19-F917-49DC-B317-18126BE84300}" destId="{77A9D926-27CA-474B-89E4-D8B22C7C2081}" srcOrd="3" destOrd="0" parTransId="{2F51342D-8332-487E-B23D-A71E1B1C151F}" sibTransId="{745C7763-6A5C-4FCA-B3EE-7A59A4D8AB9F}"/>
    <dgm:cxn modelId="{BBF8A274-7BA2-4006-9695-CEFCB5BEB627}" srcId="{77A9D926-27CA-474B-89E4-D8B22C7C2081}" destId="{25D38299-7F01-494F-ABEF-9CE5A704BA35}" srcOrd="0" destOrd="3" parTransId="{46C5358D-81C7-4A85-AE4F-FC23CEE2178A}" sibTransId="{B95D6C35-8C2B-4BFE-B187-831728E4D86E}"/>
    <dgm:cxn modelId="{C9874B4B-EC16-41F9-8E69-249BDFD1B096}" srcId="{77A9D926-27CA-474B-89E4-D8B22C7C2081}" destId="{B75A97AA-8987-404F-A30E-6C388A4A3AC8}" srcOrd="1" destOrd="3" parTransId="{165B1C69-201A-4703-BBD7-BAF4CB83D70A}" sibTransId="{A2B28F55-BC11-4BB3-888E-3896A20BBDB6}"/>
    <dgm:cxn modelId="{E21DE096-FD35-41F5-B155-61CFC74C20EC}" srcId="{77A9D926-27CA-474B-89E4-D8B22C7C2081}" destId="{5498AC4A-6E3B-4872-957D-2AC2481BF893}" srcOrd="2" destOrd="3" parTransId="{4A3F32F4-FEEB-499B-AB18-EF92F626B750}" sibTransId="{4D2DFA21-0E5E-4BD2-A603-3171CC90D551}"/>
    <dgm:cxn modelId="{9A6D44AD-1B95-4509-827C-9912D8023351}" srcId="{0438AF19-F917-49DC-B317-18126BE84300}" destId="{FB592A04-4C28-4D0E-B6F7-ADFBA2EB175B}" srcOrd="4" destOrd="0" parTransId="{D4892756-9606-4520-A04D-E782EF21CF72}" sibTransId="{143F02F8-E906-4B09-BBDA-D83C6E043FB3}"/>
    <dgm:cxn modelId="{86A708D0-8C78-4550-B9F1-E13D433DC963}" srcId="{FB592A04-4C28-4D0E-B6F7-ADFBA2EB175B}" destId="{551AEABB-2B72-4E54-B8D3-272325771E22}" srcOrd="0" destOrd="4" parTransId="{4EEC3429-43B9-40D4-B7AE-FB4138D82491}" sibTransId="{2B7C7B3D-113E-42B2-AC4D-14B2A74E791D}"/>
    <dgm:cxn modelId="{D524187B-F42C-4EED-9B97-41D0E50D8998}" type="presOf" srcId="{0438AF19-F917-49DC-B317-18126BE84300}" destId="{C0A8B9CC-548F-40C7-A49B-DC6FD9C84B71}" srcOrd="0" destOrd="0" presId="urn:microsoft.com/office/officeart/2005/8/layout/lProcess3#1"/>
    <dgm:cxn modelId="{2C98BB60-A3CA-4373-BF6D-AB36C9089948}" type="presParOf" srcId="{C0A8B9CC-548F-40C7-A49B-DC6FD9C84B71}" destId="{5DA3721E-D010-4135-BD0F-0CE598FE6E49}" srcOrd="0" destOrd="0" presId="urn:microsoft.com/office/officeart/2005/8/layout/lProcess3#1"/>
    <dgm:cxn modelId="{A1A4CC33-1963-4CDC-ACD4-2D025B91577A}" type="presParOf" srcId="{5DA3721E-D010-4135-BD0F-0CE598FE6E49}" destId="{EC6EF95D-7BB3-455A-8837-A14A5FBCAF9C}" srcOrd="0" destOrd="0" presId="urn:microsoft.com/office/officeart/2005/8/layout/lProcess3#1"/>
    <dgm:cxn modelId="{5F185F90-C0B1-47AF-AE55-E85091AC93F2}" type="presOf" srcId="{4A3A0842-0082-4B1E-A42A-5DECC81CAD2A}" destId="{EC6EF95D-7BB3-455A-8837-A14A5FBCAF9C}" srcOrd="0" destOrd="0" presId="urn:microsoft.com/office/officeart/2005/8/layout/lProcess3#1"/>
    <dgm:cxn modelId="{18FFE084-4FFA-48FC-9A7E-B1A1C7AC8724}" type="presParOf" srcId="{5DA3721E-D010-4135-BD0F-0CE598FE6E49}" destId="{492940DB-70F7-40E1-B050-5DDEFE2AB1EA}" srcOrd="1" destOrd="0" presId="urn:microsoft.com/office/officeart/2005/8/layout/lProcess3#1"/>
    <dgm:cxn modelId="{95860DCF-0A6A-48DC-B7ED-030943C2F49C}" type="presParOf" srcId="{5DA3721E-D010-4135-BD0F-0CE598FE6E49}" destId="{6D23F598-5825-4959-A3F3-148A7AC6E98C}" srcOrd="2" destOrd="0" presId="urn:microsoft.com/office/officeart/2005/8/layout/lProcess3#1"/>
    <dgm:cxn modelId="{74A1AEC1-97ED-400B-8585-11B9FE97EADA}" type="presOf" srcId="{36515A0F-E64E-4226-942A-320017ABC0BF}" destId="{6D23F598-5825-4959-A3F3-148A7AC6E98C}" srcOrd="0" destOrd="0" presId="urn:microsoft.com/office/officeart/2005/8/layout/lProcess3#1"/>
    <dgm:cxn modelId="{45C5F842-6E8A-480D-93E7-F519F00A4892}" type="presParOf" srcId="{C0A8B9CC-548F-40C7-A49B-DC6FD9C84B71}" destId="{8CD4FA00-61BF-4A71-A9D2-2974BBFCC436}" srcOrd="1" destOrd="0" presId="urn:microsoft.com/office/officeart/2005/8/layout/lProcess3#1"/>
    <dgm:cxn modelId="{C8F3EE83-D88F-46A0-905A-F932BC7899C8}" type="presParOf" srcId="{C0A8B9CC-548F-40C7-A49B-DC6FD9C84B71}" destId="{6348167D-AEE6-4249-ADDE-AC775684FAD9}" srcOrd="2" destOrd="0" presId="urn:microsoft.com/office/officeart/2005/8/layout/lProcess3#1"/>
    <dgm:cxn modelId="{F6EE641C-4CB7-423B-9917-C14AE99804AA}" type="presParOf" srcId="{6348167D-AEE6-4249-ADDE-AC775684FAD9}" destId="{72F18423-B781-4C94-B70E-6D8F94C55937}" srcOrd="0" destOrd="2" presId="urn:microsoft.com/office/officeart/2005/8/layout/lProcess3#1"/>
    <dgm:cxn modelId="{A8261351-5ED2-4182-B887-FAB8388ED842}" type="presOf" srcId="{1629D57D-48BD-4AFC-9E2A-E723D218CB7F}" destId="{72F18423-B781-4C94-B70E-6D8F94C55937}" srcOrd="0" destOrd="0" presId="urn:microsoft.com/office/officeart/2005/8/layout/lProcess3#1"/>
    <dgm:cxn modelId="{E91F6D95-97AE-4E5F-B5F8-C4A19E8DA2AC}" type="presParOf" srcId="{6348167D-AEE6-4249-ADDE-AC775684FAD9}" destId="{93DD5B04-B033-4E11-BBE2-C894A1EE1806}" srcOrd="1" destOrd="2" presId="urn:microsoft.com/office/officeart/2005/8/layout/lProcess3#1"/>
    <dgm:cxn modelId="{517967B9-910E-4D86-99DC-FF1DAA9370D0}" type="presParOf" srcId="{6348167D-AEE6-4249-ADDE-AC775684FAD9}" destId="{037A5A27-D714-4EEB-A647-F63DCC9FF8FB}" srcOrd="2" destOrd="2" presId="urn:microsoft.com/office/officeart/2005/8/layout/lProcess3#1"/>
    <dgm:cxn modelId="{8C3C5524-C9AF-48B1-83B7-ACC0CEAC18C4}" type="presOf" srcId="{7FFA6E40-01A3-4995-883F-01A199F6C4D0}" destId="{037A5A27-D714-4EEB-A647-F63DCC9FF8FB}" srcOrd="0" destOrd="0" presId="urn:microsoft.com/office/officeart/2005/8/layout/lProcess3#1"/>
    <dgm:cxn modelId="{2DBD1B74-EBC3-4C1C-A7D4-524D7B96C118}" type="presParOf" srcId="{6348167D-AEE6-4249-ADDE-AC775684FAD9}" destId="{C6DFB08D-5896-4801-8DD5-6C5B3757720C}" srcOrd="3" destOrd="2" presId="urn:microsoft.com/office/officeart/2005/8/layout/lProcess3#1"/>
    <dgm:cxn modelId="{3577886D-64DE-447F-877F-92C7B2257965}" type="presParOf" srcId="{6348167D-AEE6-4249-ADDE-AC775684FAD9}" destId="{2BE23F87-D870-4EC5-9845-CC53C6311CA6}" srcOrd="4" destOrd="2" presId="urn:microsoft.com/office/officeart/2005/8/layout/lProcess3#1"/>
    <dgm:cxn modelId="{6F31E350-0FD0-46F2-9782-DC11F03CFC8E}" type="presOf" srcId="{445CB452-7E41-4F50-91A9-4B70654F4C54}" destId="{2BE23F87-D870-4EC5-9845-CC53C6311CA6}" srcOrd="0" destOrd="0" presId="urn:microsoft.com/office/officeart/2005/8/layout/lProcess3#1"/>
    <dgm:cxn modelId="{FEED1331-7B06-4A2F-B092-66FE7944C99D}" type="presParOf" srcId="{6348167D-AEE6-4249-ADDE-AC775684FAD9}" destId="{F6110CD1-CE26-4ECA-BA56-EE8732215D47}" srcOrd="5" destOrd="2" presId="urn:microsoft.com/office/officeart/2005/8/layout/lProcess3#1"/>
    <dgm:cxn modelId="{8CF2E6DC-2246-4188-AC4A-518C684FB162}" type="presParOf" srcId="{6348167D-AEE6-4249-ADDE-AC775684FAD9}" destId="{8CD58438-261F-453E-90FB-B4DD6825D074}" srcOrd="6" destOrd="2" presId="urn:microsoft.com/office/officeart/2005/8/layout/lProcess3#1"/>
    <dgm:cxn modelId="{A79D6426-ED18-438E-967C-FB6E180DC38A}" type="presOf" srcId="{E63C1DF1-0F43-4354-89B7-D58539619111}" destId="{8CD58438-261F-453E-90FB-B4DD6825D074}" srcOrd="0" destOrd="0" presId="urn:microsoft.com/office/officeart/2005/8/layout/lProcess3#1"/>
    <dgm:cxn modelId="{716C8598-98CA-4A99-95DC-C8E044909A2E}" type="presParOf" srcId="{C0A8B9CC-548F-40C7-A49B-DC6FD9C84B71}" destId="{C19374BE-08DA-40C4-8838-9E105BD1ED7F}" srcOrd="3" destOrd="0" presId="urn:microsoft.com/office/officeart/2005/8/layout/lProcess3#1"/>
    <dgm:cxn modelId="{3D77920E-6363-4C4B-9996-3D4E05BF818D}" type="presParOf" srcId="{C0A8B9CC-548F-40C7-A49B-DC6FD9C84B71}" destId="{66DEE632-96AD-42A4-8EE7-7B9C1C1A9D35}" srcOrd="4" destOrd="0" presId="urn:microsoft.com/office/officeart/2005/8/layout/lProcess3#1"/>
    <dgm:cxn modelId="{6BC0DFDD-6E69-485A-BE44-44DDE2210CB6}" type="presParOf" srcId="{66DEE632-96AD-42A4-8EE7-7B9C1C1A9D35}" destId="{02C080A1-3B23-43E8-B705-BCBBB794063D}" srcOrd="0" destOrd="4" presId="urn:microsoft.com/office/officeart/2005/8/layout/lProcess3#1"/>
    <dgm:cxn modelId="{3F17AAC6-977C-48BA-907A-CF1FC68B1171}" type="presOf" srcId="{21A90D1D-B69E-4789-BC80-7312829ED006}" destId="{02C080A1-3B23-43E8-B705-BCBBB794063D}" srcOrd="0" destOrd="0" presId="urn:microsoft.com/office/officeart/2005/8/layout/lProcess3#1"/>
    <dgm:cxn modelId="{8ECF4DD9-0418-49C5-8878-5716ADC0066D}" type="presParOf" srcId="{66DEE632-96AD-42A4-8EE7-7B9C1C1A9D35}" destId="{80E0451C-2513-4F81-84A0-50D659E669AC}" srcOrd="1" destOrd="4" presId="urn:microsoft.com/office/officeart/2005/8/layout/lProcess3#1"/>
    <dgm:cxn modelId="{E3BDBEAB-0B05-4E1C-8DB6-5857B822F867}" type="presParOf" srcId="{66DEE632-96AD-42A4-8EE7-7B9C1C1A9D35}" destId="{1036CDEC-4F02-43AB-B101-2BF13A6E0037}" srcOrd="2" destOrd="4" presId="urn:microsoft.com/office/officeart/2005/8/layout/lProcess3#1"/>
    <dgm:cxn modelId="{61B8D3B4-736C-40C8-97C2-AA45CFF70BBF}" type="presOf" srcId="{DA9507EA-448D-4126-B1E4-DF93A8A25C43}" destId="{1036CDEC-4F02-43AB-B101-2BF13A6E0037}" srcOrd="0" destOrd="0" presId="urn:microsoft.com/office/officeart/2005/8/layout/lProcess3#1"/>
    <dgm:cxn modelId="{94E690CD-EF5C-47FB-BEE5-73370831108D}" type="presParOf" srcId="{66DEE632-96AD-42A4-8EE7-7B9C1C1A9D35}" destId="{6FC65CAE-69EF-4600-90B6-965D27130883}" srcOrd="3" destOrd="4" presId="urn:microsoft.com/office/officeart/2005/8/layout/lProcess3#1"/>
    <dgm:cxn modelId="{06B26BA5-D914-4D8F-B630-9F0E6AC15F81}" type="presParOf" srcId="{66DEE632-96AD-42A4-8EE7-7B9C1C1A9D35}" destId="{1C8B2641-F3AB-4340-890C-02E1855420D0}" srcOrd="4" destOrd="4" presId="urn:microsoft.com/office/officeart/2005/8/layout/lProcess3#1"/>
    <dgm:cxn modelId="{9353E0C5-C668-49F5-810D-C92E08C4DEB7}" type="presOf" srcId="{DE54DAD1-76DE-487E-89E5-DC27CD3F94A7}" destId="{1C8B2641-F3AB-4340-890C-02E1855420D0}" srcOrd="0" destOrd="0" presId="urn:microsoft.com/office/officeart/2005/8/layout/lProcess3#1"/>
    <dgm:cxn modelId="{C0EF448B-BB80-4FA3-A15C-0953D207B643}" type="presParOf" srcId="{66DEE632-96AD-42A4-8EE7-7B9C1C1A9D35}" destId="{0B66BF21-3003-448F-BEA4-AEA2C9B2A13F}" srcOrd="5" destOrd="4" presId="urn:microsoft.com/office/officeart/2005/8/layout/lProcess3#1"/>
    <dgm:cxn modelId="{27B73322-8F57-4AF9-9929-EB919A51CEFA}" type="presParOf" srcId="{66DEE632-96AD-42A4-8EE7-7B9C1C1A9D35}" destId="{2462F84E-C015-4C83-95C8-7D68C27D26A7}" srcOrd="6" destOrd="4" presId="urn:microsoft.com/office/officeart/2005/8/layout/lProcess3#1"/>
    <dgm:cxn modelId="{C920D2B5-B3DA-4AED-AEDD-1EF6EF04867B}" type="presOf" srcId="{A381A5D5-648B-400B-9E7A-E5A1BD844C33}" destId="{2462F84E-C015-4C83-95C8-7D68C27D26A7}" srcOrd="0" destOrd="0" presId="urn:microsoft.com/office/officeart/2005/8/layout/lProcess3#1"/>
    <dgm:cxn modelId="{55B0949E-2EFA-431C-9839-F3E3B2E20A4D}" type="presParOf" srcId="{66DEE632-96AD-42A4-8EE7-7B9C1C1A9D35}" destId="{DE0CE780-66FF-4838-951D-2743E10BF2B4}" srcOrd="7" destOrd="4" presId="urn:microsoft.com/office/officeart/2005/8/layout/lProcess3#1"/>
    <dgm:cxn modelId="{6E3CCB0D-F998-4275-A9A9-2EF506DDF779}" type="presParOf" srcId="{66DEE632-96AD-42A4-8EE7-7B9C1C1A9D35}" destId="{724FABCD-E5FC-4326-8BE6-A5BABAAF0C32}" srcOrd="8" destOrd="4" presId="urn:microsoft.com/office/officeart/2005/8/layout/lProcess3#1"/>
    <dgm:cxn modelId="{F407E9BB-293E-4EC9-A21F-90E14D67765D}" type="presOf" srcId="{98A94EBA-9F72-4027-A74E-874621D71B46}" destId="{724FABCD-E5FC-4326-8BE6-A5BABAAF0C32}" srcOrd="0" destOrd="0" presId="urn:microsoft.com/office/officeart/2005/8/layout/lProcess3#1"/>
    <dgm:cxn modelId="{93061B00-6A65-4607-A95A-C80A61BB24C7}" type="presParOf" srcId="{66DEE632-96AD-42A4-8EE7-7B9C1C1A9D35}" destId="{565FBBCA-0527-4368-8D4C-E1C6DD3164C4}" srcOrd="9" destOrd="4" presId="urn:microsoft.com/office/officeart/2005/8/layout/lProcess3#1"/>
    <dgm:cxn modelId="{56808642-949A-46DC-8E62-28FDDB514750}" type="presParOf" srcId="{66DEE632-96AD-42A4-8EE7-7B9C1C1A9D35}" destId="{C74C045A-B92B-4D80-8502-A98E16951796}" srcOrd="10" destOrd="4" presId="urn:microsoft.com/office/officeart/2005/8/layout/lProcess3#1"/>
    <dgm:cxn modelId="{F866D971-2BA4-4C98-903C-1136F42B44CA}" type="presOf" srcId="{154FE196-A83D-4B59-B688-C7CCA1C147ED}" destId="{C74C045A-B92B-4D80-8502-A98E16951796}" srcOrd="0" destOrd="0" presId="urn:microsoft.com/office/officeart/2005/8/layout/lProcess3#1"/>
    <dgm:cxn modelId="{0E7E4CCA-6851-407E-A6D0-B594EB6AB2DD}" type="presParOf" srcId="{C0A8B9CC-548F-40C7-A49B-DC6FD9C84B71}" destId="{C573925D-919A-4489-9BA1-AAF7CD7F11A8}" srcOrd="5" destOrd="0" presId="urn:microsoft.com/office/officeart/2005/8/layout/lProcess3#1"/>
    <dgm:cxn modelId="{061D7DF0-94E1-45DA-98BA-96B5FE68B076}" type="presParOf" srcId="{C0A8B9CC-548F-40C7-A49B-DC6FD9C84B71}" destId="{A1903270-03E2-4A34-8E3E-82E161B049B0}" srcOrd="6" destOrd="0" presId="urn:microsoft.com/office/officeart/2005/8/layout/lProcess3#1"/>
    <dgm:cxn modelId="{6C857DAC-A263-4690-B797-1F9B3300AF1A}" type="presParOf" srcId="{A1903270-03E2-4A34-8E3E-82E161B049B0}" destId="{60632B1A-4CA6-4AA7-87B4-724CCF7E1846}" srcOrd="0" destOrd="6" presId="urn:microsoft.com/office/officeart/2005/8/layout/lProcess3#1"/>
    <dgm:cxn modelId="{E5555631-0750-414C-8691-2E76CD9E9960}" type="presOf" srcId="{77A9D926-27CA-474B-89E4-D8B22C7C2081}" destId="{60632B1A-4CA6-4AA7-87B4-724CCF7E1846}" srcOrd="0" destOrd="0" presId="urn:microsoft.com/office/officeart/2005/8/layout/lProcess3#1"/>
    <dgm:cxn modelId="{9B88C277-FD59-4BFF-B4CE-9C28ECBB0A0B}" type="presParOf" srcId="{A1903270-03E2-4A34-8E3E-82E161B049B0}" destId="{0E627268-480A-4F93-8480-C9AE07CF3FD9}" srcOrd="1" destOrd="6" presId="urn:microsoft.com/office/officeart/2005/8/layout/lProcess3#1"/>
    <dgm:cxn modelId="{7DE22007-0562-4A92-98CF-BAA1F2C38480}" type="presParOf" srcId="{A1903270-03E2-4A34-8E3E-82E161B049B0}" destId="{243F6B92-882A-44BD-8825-3907B78F42DA}" srcOrd="2" destOrd="6" presId="urn:microsoft.com/office/officeart/2005/8/layout/lProcess3#1"/>
    <dgm:cxn modelId="{C946CE6F-4557-4416-A5BE-892669A85CA1}" type="presOf" srcId="{25D38299-7F01-494F-ABEF-9CE5A704BA35}" destId="{243F6B92-882A-44BD-8825-3907B78F42DA}" srcOrd="0" destOrd="0" presId="urn:microsoft.com/office/officeart/2005/8/layout/lProcess3#1"/>
    <dgm:cxn modelId="{64B84E61-08D7-4744-AA47-BD214A002B7B}" type="presParOf" srcId="{A1903270-03E2-4A34-8E3E-82E161B049B0}" destId="{C711EF9C-C4DE-460D-A646-0E04ABF0B550}" srcOrd="3" destOrd="6" presId="urn:microsoft.com/office/officeart/2005/8/layout/lProcess3#1"/>
    <dgm:cxn modelId="{E456F9A8-0803-4648-8C30-02D395734A29}" type="presParOf" srcId="{A1903270-03E2-4A34-8E3E-82E161B049B0}" destId="{FC43367C-0274-41DB-B08C-B89AA6EB5D52}" srcOrd="4" destOrd="6" presId="urn:microsoft.com/office/officeart/2005/8/layout/lProcess3#1"/>
    <dgm:cxn modelId="{052BB32C-B7CE-425E-BFF7-DF48130E6283}" type="presOf" srcId="{B75A97AA-8987-404F-A30E-6C388A4A3AC8}" destId="{FC43367C-0274-41DB-B08C-B89AA6EB5D52}" srcOrd="0" destOrd="0" presId="urn:microsoft.com/office/officeart/2005/8/layout/lProcess3#1"/>
    <dgm:cxn modelId="{5BF0C7FA-23D0-44FB-8CBC-8258EE4B1B33}" type="presParOf" srcId="{A1903270-03E2-4A34-8E3E-82E161B049B0}" destId="{C6E627E3-6357-4F8E-A28C-1F05B42C2A9B}" srcOrd="5" destOrd="6" presId="urn:microsoft.com/office/officeart/2005/8/layout/lProcess3#1"/>
    <dgm:cxn modelId="{38356A78-5B1B-4D67-A504-94FC9A3D5DEB}" type="presParOf" srcId="{A1903270-03E2-4A34-8E3E-82E161B049B0}" destId="{8EB26E8B-B09F-4998-9BA4-740BE942FA37}" srcOrd="6" destOrd="6" presId="urn:microsoft.com/office/officeart/2005/8/layout/lProcess3#1"/>
    <dgm:cxn modelId="{9CADB8D1-3238-445A-91ED-7935A174E99E}" type="presOf" srcId="{5498AC4A-6E3B-4872-957D-2AC2481BF893}" destId="{8EB26E8B-B09F-4998-9BA4-740BE942FA37}" srcOrd="0" destOrd="0" presId="urn:microsoft.com/office/officeart/2005/8/layout/lProcess3#1"/>
    <dgm:cxn modelId="{6F90FA70-6EE7-446F-88FF-8FD28ECEA4B6}" type="presParOf" srcId="{C0A8B9CC-548F-40C7-A49B-DC6FD9C84B71}" destId="{E36C18E2-5768-4A66-B0FB-8BF05BBB59CB}" srcOrd="7" destOrd="0" presId="urn:microsoft.com/office/officeart/2005/8/layout/lProcess3#1"/>
    <dgm:cxn modelId="{B8E86C66-0E44-4D8E-950A-B090F7F09DCD}" type="presParOf" srcId="{C0A8B9CC-548F-40C7-A49B-DC6FD9C84B71}" destId="{0BB190A6-1696-4943-9F75-2BEC9B078168}" srcOrd="8" destOrd="0" presId="urn:microsoft.com/office/officeart/2005/8/layout/lProcess3#1"/>
    <dgm:cxn modelId="{AD7DBD60-60E8-46CE-871A-3C49E3989233}" type="presParOf" srcId="{0BB190A6-1696-4943-9F75-2BEC9B078168}" destId="{5D5BCBF2-B9F7-4D2D-8DE9-C8476BD3FF44}" srcOrd="0" destOrd="8" presId="urn:microsoft.com/office/officeart/2005/8/layout/lProcess3#1"/>
    <dgm:cxn modelId="{9A7796DA-C174-43B9-A59A-B05145FA663B}" type="presOf" srcId="{FB592A04-4C28-4D0E-B6F7-ADFBA2EB175B}" destId="{5D5BCBF2-B9F7-4D2D-8DE9-C8476BD3FF44}" srcOrd="0" destOrd="0" presId="urn:microsoft.com/office/officeart/2005/8/layout/lProcess3#1"/>
    <dgm:cxn modelId="{67E55260-2AA9-453E-AAA7-B56D32E2B02D}" type="presParOf" srcId="{0BB190A6-1696-4943-9F75-2BEC9B078168}" destId="{40032BF2-BD04-49D8-921D-0BA5CDB54AB4}" srcOrd="1" destOrd="8" presId="urn:microsoft.com/office/officeart/2005/8/layout/lProcess3#1"/>
    <dgm:cxn modelId="{17E44D9C-0B98-4CBA-A38A-E16D9E9B695D}" type="presParOf" srcId="{0BB190A6-1696-4943-9F75-2BEC9B078168}" destId="{910505F1-DEAC-4AFC-B977-F8CA9D16E1D8}" srcOrd="2" destOrd="8" presId="urn:microsoft.com/office/officeart/2005/8/layout/lProcess3#1"/>
    <dgm:cxn modelId="{22E4F3C9-29B7-4E3C-BC78-BB5BEAA0ABE5}" type="presOf" srcId="{551AEABB-2B72-4E54-B8D3-272325771E22}" destId="{910505F1-DEAC-4AFC-B977-F8CA9D16E1D8}" srcOrd="0" destOrd="0" presId="urn:microsoft.com/office/officeart/2005/8/layout/lProcess3#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38AF19-F917-49DC-B317-18126BE84300}" type="doc">
      <dgm:prSet loTypeId="process" loCatId="process" qsTypeId="urn:microsoft.com/office/officeart/2005/8/quickstyle/simple1#2" qsCatId="simple" csTypeId="urn:microsoft.com/office/officeart/2005/8/colors/accent1_2#3" csCatId="accent1" phldr="1"/>
      <dgm:spPr/>
      <dgm:t>
        <a:bodyPr/>
        <a:lstStyle/>
        <a:p>
          <a:endParaRPr lang="zh-CN" altLang="en-US"/>
        </a:p>
      </dgm:t>
    </dgm:pt>
    <dgm:pt modelId="{4A3A0842-0082-4B1E-A42A-5DECC81CAD2A}">
      <dgm:prSet custT="1"/>
      <dgm:spPr/>
      <dgm:t>
        <a:bodyPr/>
        <a:lstStyle/>
        <a:p>
          <a:r>
            <a:rPr lang="zh-CN" altLang="en-US" sz="1800" dirty="0"/>
            <a:t>角色</a:t>
          </a:r>
        </a:p>
      </dgm:t>
    </dgm:pt>
    <dgm:pt modelId="{5B0AADAA-69B8-43A1-98ED-87FFBF68291A}" cxnId="{4382DA01-EB90-48F5-838C-34C55FA34ED7}" type="parTrans">
      <dgm:prSet/>
      <dgm:spPr/>
      <dgm:t>
        <a:bodyPr/>
        <a:lstStyle/>
        <a:p>
          <a:endParaRPr lang="zh-CN" altLang="en-US"/>
        </a:p>
      </dgm:t>
    </dgm:pt>
    <dgm:pt modelId="{F7C14D24-03D5-4725-B83F-225BF89377B8}" cxnId="{4382DA01-EB90-48F5-838C-34C55FA34ED7}" type="sibTrans">
      <dgm:prSet/>
      <dgm:spPr/>
      <dgm:t>
        <a:bodyPr/>
        <a:lstStyle/>
        <a:p>
          <a:endParaRPr lang="zh-CN" altLang="en-US"/>
        </a:p>
      </dgm:t>
    </dgm:pt>
    <dgm:pt modelId="{36515A0F-E64E-4226-942A-320017ABC0BF}">
      <dgm:prSet custT="1"/>
      <dgm:spPr/>
      <dgm:t>
        <a:bodyPr/>
        <a:lstStyle/>
        <a:p>
          <a:r>
            <a:rPr lang="zh-CN" altLang="en-US" sz="1200" dirty="0"/>
            <a:t>用户</a:t>
          </a:r>
        </a:p>
      </dgm:t>
    </dgm:pt>
    <dgm:pt modelId="{98FC542C-859A-45C4-AD7D-A781B021922C}" cxnId="{72DB457F-3FF8-47DA-A8BB-600E33B4DD3F}" type="parTrans">
      <dgm:prSet/>
      <dgm:spPr/>
      <dgm:t>
        <a:bodyPr/>
        <a:lstStyle/>
        <a:p>
          <a:endParaRPr lang="zh-CN" altLang="en-US"/>
        </a:p>
      </dgm:t>
    </dgm:pt>
    <dgm:pt modelId="{17D2A2B1-5239-4967-8E9F-B1A6ED2B107E}" cxnId="{72DB457F-3FF8-47DA-A8BB-600E33B4DD3F}" type="sibTrans">
      <dgm:prSet/>
      <dgm:spPr/>
      <dgm:t>
        <a:bodyPr/>
        <a:lstStyle/>
        <a:p>
          <a:endParaRPr lang="zh-CN" altLang="en-US"/>
        </a:p>
      </dgm:t>
    </dgm:pt>
    <dgm:pt modelId="{1629D57D-48BD-4AFC-9E2A-E723D218CB7F}">
      <dgm:prSet custT="1"/>
      <dgm:spPr/>
      <dgm:t>
        <a:bodyPr/>
        <a:lstStyle/>
        <a:p>
          <a:r>
            <a:rPr lang="zh-CN" altLang="en-US" sz="1800" dirty="0"/>
            <a:t>前置条件</a:t>
          </a:r>
        </a:p>
      </dgm:t>
    </dgm:pt>
    <dgm:pt modelId="{F8E06786-300A-467C-9F04-1C44DF801D79}" cxnId="{FDD69399-4E65-4DC5-9FBD-25BC09100FF3}" type="parTrans">
      <dgm:prSet/>
      <dgm:spPr/>
      <dgm:t>
        <a:bodyPr/>
        <a:lstStyle/>
        <a:p>
          <a:endParaRPr lang="zh-CN" altLang="en-US"/>
        </a:p>
      </dgm:t>
    </dgm:pt>
    <dgm:pt modelId="{BACCC82B-02C7-455E-86C5-C5EF8BA3914F}" cxnId="{FDD69399-4E65-4DC5-9FBD-25BC09100FF3}" type="sibTrans">
      <dgm:prSet/>
      <dgm:spPr/>
      <dgm:t>
        <a:bodyPr/>
        <a:lstStyle/>
        <a:p>
          <a:endParaRPr lang="zh-CN" altLang="en-US"/>
        </a:p>
      </dgm:t>
    </dgm:pt>
    <dgm:pt modelId="{7FFA6E40-01A3-4995-883F-01A199F6C4D0}">
      <dgm:prSet phldr="0" custT="0"/>
      <dgm:spPr/>
      <dgm:t>
        <a:bodyPr vert="horz" wrap="square"/>
        <a:p>
          <a:pPr>
            <a:lnSpc>
              <a:spcPct val="100000"/>
            </a:lnSpc>
            <a:spcBef>
              <a:spcPct val="0"/>
            </a:spcBef>
            <a:spcAft>
              <a:spcPct val="35000"/>
            </a:spcAft>
          </a:pPr>
          <a:r>
            <a:rPr lang="zh-CN" altLang="en-US"/>
            <a:t>用户已登录系统</a:t>
          </a:r>
          <a:r>
            <a:rPr lang="zh-CN" altLang="en-US"/>
            <a:t/>
          </a:r>
          <a:endParaRPr lang="zh-CN" altLang="en-US"/>
        </a:p>
      </dgm:t>
    </dgm:pt>
    <dgm:pt modelId="{2113BB8E-3503-4ADA-8187-B04817696158}" cxnId="{FE4FF0CC-EE55-4C31-B1A4-85ED7219ACC2}" type="parTrans">
      <dgm:prSet/>
      <dgm:spPr/>
      <dgm:t>
        <a:bodyPr/>
        <a:lstStyle/>
        <a:p>
          <a:endParaRPr lang="zh-CN" altLang="en-US"/>
        </a:p>
      </dgm:t>
    </dgm:pt>
    <dgm:pt modelId="{6D20D729-01F7-4A7F-9FDE-73920BD74825}" cxnId="{FE4FF0CC-EE55-4C31-B1A4-85ED7219ACC2}" type="sibTrans">
      <dgm:prSet/>
      <dgm:spPr/>
      <dgm:t>
        <a:bodyPr/>
        <a:lstStyle/>
        <a:p>
          <a:endParaRPr lang="zh-CN" altLang="en-US"/>
        </a:p>
      </dgm:t>
    </dgm:pt>
    <dgm:pt modelId="{445CB452-7E41-4F50-91A9-4B70654F4C54}">
      <dgm:prSet phldr="0" custT="0"/>
      <dgm:spPr/>
      <dgm:t>
        <a:bodyPr vert="horz" wrap="square"/>
        <a:p>
          <a:pPr>
            <a:lnSpc>
              <a:spcPct val="100000"/>
            </a:lnSpc>
            <a:spcBef>
              <a:spcPct val="0"/>
            </a:spcBef>
            <a:spcAft>
              <a:spcPct val="35000"/>
            </a:spcAft>
          </a:pPr>
          <a:r>
            <a:rPr lang="zh-CN" altLang="en-US"/>
            <a:t>评论功能正常加载</a:t>
          </a:r>
          <a:r>
            <a:rPr lang="zh-CN" altLang="en-US"/>
            <a:t/>
          </a:r>
          <a:endParaRPr lang="zh-CN" altLang="en-US"/>
        </a:p>
      </dgm:t>
    </dgm:pt>
    <dgm:pt modelId="{C7A92AE8-134B-43D2-8FE4-2F3385434990}" cxnId="{77CF62DE-24FA-4802-9E1E-C8A2F398212F}" type="parTrans">
      <dgm:prSet/>
      <dgm:spPr/>
      <dgm:t>
        <a:bodyPr/>
        <a:lstStyle/>
        <a:p>
          <a:endParaRPr lang="zh-CN" altLang="en-US"/>
        </a:p>
      </dgm:t>
    </dgm:pt>
    <dgm:pt modelId="{92023756-3735-4B69-A3CA-E83A566C0119}" cxnId="{77CF62DE-24FA-4802-9E1E-C8A2F398212F}" type="sibTrans">
      <dgm:prSet/>
      <dgm:spPr/>
      <dgm:t>
        <a:bodyPr/>
        <a:lstStyle/>
        <a:p>
          <a:endParaRPr lang="zh-CN" altLang="en-US"/>
        </a:p>
      </dgm:t>
    </dgm:pt>
    <dgm:pt modelId="{E63C1DF1-0F43-4354-89B7-D58539619111}">
      <dgm:prSet phldr="0" custT="0"/>
      <dgm:spPr/>
      <dgm:t>
        <a:bodyPr vert="horz" wrap="square"/>
        <a:p>
          <a:pPr>
            <a:lnSpc>
              <a:spcPct val="100000"/>
            </a:lnSpc>
            <a:spcBef>
              <a:spcPct val="0"/>
            </a:spcBef>
            <a:spcAft>
              <a:spcPct val="35000"/>
            </a:spcAft>
          </a:pPr>
          <a:r>
            <a:rPr lang="zh-CN" altLang="en-US"/>
            <a:t>已有电影数据可搜索</a:t>
          </a:r>
          <a:r>
            <a:rPr lang="zh-CN" altLang="en-US"/>
            <a:t/>
          </a:r>
          <a:endParaRPr lang="zh-CN" altLang="en-US"/>
        </a:p>
      </dgm:t>
    </dgm:pt>
    <dgm:pt modelId="{657A658C-6595-4631-B3E0-5B40D8C8E964}" cxnId="{26C77A2E-B292-4236-890D-F77230316646}" type="parTrans">
      <dgm:prSet/>
      <dgm:spPr/>
      <dgm:t>
        <a:bodyPr/>
        <a:lstStyle/>
        <a:p>
          <a:endParaRPr lang="zh-CN" altLang="en-US"/>
        </a:p>
      </dgm:t>
    </dgm:pt>
    <dgm:pt modelId="{17D9C6F5-8C09-4D7A-9DE4-F736D5686154}" cxnId="{26C77A2E-B292-4236-890D-F77230316646}" type="sibTrans">
      <dgm:prSet/>
      <dgm:spPr/>
      <dgm:t>
        <a:bodyPr/>
        <a:lstStyle/>
        <a:p>
          <a:endParaRPr lang="zh-CN" altLang="en-US"/>
        </a:p>
      </dgm:t>
    </dgm:pt>
    <dgm:pt modelId="{21A90D1D-B69E-4789-BC80-7312829ED006}">
      <dgm:prSet custT="1"/>
      <dgm:spPr/>
      <dgm:t>
        <a:bodyPr/>
        <a:lstStyle/>
        <a:p>
          <a:r>
            <a:rPr lang="zh-CN" altLang="en-US" sz="1800" dirty="0"/>
            <a:t>基本事件流</a:t>
          </a:r>
        </a:p>
      </dgm:t>
    </dgm:pt>
    <dgm:pt modelId="{8CE68B85-2D27-41E2-9C1E-D9158C2FCCE2}" cxnId="{B27E4510-5D09-4418-8DF0-6D82BAD1FF1E}" type="parTrans">
      <dgm:prSet/>
      <dgm:spPr/>
      <dgm:t>
        <a:bodyPr/>
        <a:lstStyle/>
        <a:p>
          <a:endParaRPr lang="zh-CN" altLang="en-US"/>
        </a:p>
      </dgm:t>
    </dgm:pt>
    <dgm:pt modelId="{5E61E013-C4BA-4988-9284-F12FC804D404}" cxnId="{B27E4510-5D09-4418-8DF0-6D82BAD1FF1E}" type="sibTrans">
      <dgm:prSet/>
      <dgm:spPr/>
      <dgm:t>
        <a:bodyPr/>
        <a:lstStyle/>
        <a:p>
          <a:endParaRPr lang="zh-CN" altLang="en-US"/>
        </a:p>
      </dgm:t>
    </dgm:pt>
    <dgm:pt modelId="{DA9507EA-448D-4126-B1E4-DF93A8A25C43}">
      <dgm:prSet phldr="0" custT="1"/>
      <dgm:spPr/>
      <dgm:t>
        <a:bodyPr vert="horz" wrap="square"/>
        <a:p>
          <a:pPr>
            <a:lnSpc>
              <a:spcPct val="100000"/>
            </a:lnSpc>
            <a:spcBef>
              <a:spcPct val="0"/>
            </a:spcBef>
            <a:spcAft>
              <a:spcPct val="35000"/>
            </a:spcAft>
          </a:pPr>
          <a:r>
            <a:rPr lang="zh-CN" altLang="en-US" sz="1200" dirty="0"/>
            <a:t>用户进入</a:t>
          </a:r>
          <a:r>
            <a:rPr lang="en-US" altLang="zh-CN" sz="1200" dirty="0"/>
            <a:t>“</a:t>
          </a:r>
          <a:r>
            <a:rPr lang="zh-CN" altLang="en-US" sz="1200" dirty="0"/>
            <a:t>评论</a:t>
          </a:r>
          <a:r>
            <a:rPr lang="en-US" altLang="zh-CN" sz="1200" dirty="0"/>
            <a:t>”</a:t>
          </a:r>
          <a:r>
            <a:rPr lang="zh-CN" altLang="en-US" sz="1200" dirty="0"/>
            <a:t>导航页</a:t>
          </a:r>
          <a:r>
            <a:rPr lang="zh-CN" altLang="en-US" sz="1200" dirty="0"/>
            <a:t/>
          </a:r>
          <a:endParaRPr lang="zh-CN" altLang="en-US" sz="1200" dirty="0"/>
        </a:p>
      </dgm:t>
    </dgm:pt>
    <dgm:pt modelId="{4EC56CF7-8188-4C2B-A07D-0FF41F7E1A46}" cxnId="{B6DB4571-EBF7-48B1-8D7F-F76F7FE57BA5}" type="parTrans">
      <dgm:prSet/>
      <dgm:spPr/>
      <dgm:t>
        <a:bodyPr/>
        <a:lstStyle/>
        <a:p>
          <a:endParaRPr lang="zh-CN" altLang="en-US"/>
        </a:p>
      </dgm:t>
    </dgm:pt>
    <dgm:pt modelId="{7F931C9B-DD54-4558-8109-78AECEF05654}" cxnId="{B6DB4571-EBF7-48B1-8D7F-F76F7FE57BA5}" type="sibTrans">
      <dgm:prSet/>
      <dgm:spPr/>
      <dgm:t>
        <a:bodyPr/>
        <a:lstStyle/>
        <a:p>
          <a:endParaRPr lang="zh-CN" altLang="en-US"/>
        </a:p>
      </dgm:t>
    </dgm:pt>
    <dgm:pt modelId="{DE54DAD1-76DE-487E-89E5-DC27CD3F94A7}">
      <dgm:prSet phldr="0" custT="1"/>
      <dgm:spPr/>
      <dgm:t>
        <a:bodyPr vert="horz" wrap="square"/>
        <a:p>
          <a:pPr>
            <a:lnSpc>
              <a:spcPct val="100000"/>
            </a:lnSpc>
            <a:spcBef>
              <a:spcPct val="0"/>
            </a:spcBef>
            <a:spcAft>
              <a:spcPct val="35000"/>
            </a:spcAft>
          </a:pPr>
          <a:r>
            <a:rPr lang="zh-CN" altLang="en-US" sz="1200" dirty="0"/>
            <a:t>显示电影搜索框</a:t>
          </a:r>
          <a:r>
            <a:rPr lang="zh-CN" altLang="en-US" sz="1200" dirty="0"/>
            <a:t/>
          </a:r>
          <a:endParaRPr lang="zh-CN" altLang="en-US" sz="1200" dirty="0"/>
        </a:p>
      </dgm:t>
    </dgm:pt>
    <dgm:pt modelId="{CF15DB1D-22BC-4AB1-A64A-6331BF2D2BAA}" cxnId="{7F131F85-E078-4ACA-B47C-15F04354B324}" type="parTrans">
      <dgm:prSet/>
      <dgm:spPr/>
      <dgm:t>
        <a:bodyPr/>
        <a:lstStyle/>
        <a:p>
          <a:endParaRPr lang="zh-CN" altLang="en-US"/>
        </a:p>
      </dgm:t>
    </dgm:pt>
    <dgm:pt modelId="{8C446F5C-291F-4EC8-8F1E-3D987F1EC574}" cxnId="{7F131F85-E078-4ACA-B47C-15F04354B324}" type="sibTrans">
      <dgm:prSet/>
      <dgm:spPr/>
      <dgm:t>
        <a:bodyPr/>
        <a:lstStyle/>
        <a:p>
          <a:endParaRPr lang="zh-CN" altLang="en-US"/>
        </a:p>
      </dgm:t>
    </dgm:pt>
    <dgm:pt modelId="{A381A5D5-648B-400B-9E7A-E5A1BD844C33}">
      <dgm:prSet phldr="0" custT="0"/>
      <dgm:spPr/>
      <dgm:t>
        <a:bodyPr vert="horz" wrap="square"/>
        <a:p>
          <a:pPr>
            <a:lnSpc>
              <a:spcPct val="100000"/>
            </a:lnSpc>
            <a:spcBef>
              <a:spcPct val="0"/>
            </a:spcBef>
            <a:spcAft>
              <a:spcPct val="35000"/>
            </a:spcAft>
          </a:pPr>
          <a:r>
            <a:rPr lang="zh-CN" altLang="en-US"/>
            <a:t>用户输入电影名称搜索，</a:t>
          </a:r>
          <a:r>
            <a:rPr lang="zh-CN" altLang="en-US"/>
            <a:t>系统</a:t>
          </a:r>
          <a:r>
            <a:rPr lang="zh-CN" altLang="en-US"/>
            <a:t>返回</a:t>
          </a:r>
          <a:r>
            <a:rPr lang="zh-CN" altLang="en-US"/>
            <a:t>匹配电影</a:t>
          </a:r>
          <a:r>
            <a:rPr lang="zh-CN" altLang="en-US"/>
            <a:t/>
          </a:r>
          <a:endParaRPr lang="zh-CN" altLang="en-US"/>
        </a:p>
      </dgm:t>
    </dgm:pt>
    <dgm:pt modelId="{B86E8CF6-93CF-4F3B-9DED-E749651FE5F6}" cxnId="{55F9BF2C-A4B5-49B6-B2A2-D1F0FCAB0AE2}" type="parTrans">
      <dgm:prSet/>
      <dgm:spPr/>
      <dgm:t>
        <a:bodyPr/>
        <a:lstStyle/>
        <a:p>
          <a:endParaRPr lang="zh-CN" altLang="en-US"/>
        </a:p>
      </dgm:t>
    </dgm:pt>
    <dgm:pt modelId="{F23F0E49-22B7-4C55-8D8D-B3170B84DC1E}" cxnId="{55F9BF2C-A4B5-49B6-B2A2-D1F0FCAB0AE2}" type="sibTrans">
      <dgm:prSet/>
      <dgm:spPr/>
      <dgm:t>
        <a:bodyPr/>
        <a:lstStyle/>
        <a:p>
          <a:endParaRPr lang="zh-CN" altLang="en-US"/>
        </a:p>
      </dgm:t>
    </dgm:pt>
    <dgm:pt modelId="{98A94EBA-9F72-4027-A74E-874621D71B46}">
      <dgm:prSet phldr="0" custT="0"/>
      <dgm:spPr/>
      <dgm:t>
        <a:bodyPr vert="horz" wrap="square"/>
        <a:p>
          <a:pPr>
            <a:lnSpc>
              <a:spcPct val="100000"/>
            </a:lnSpc>
            <a:spcBef>
              <a:spcPct val="0"/>
            </a:spcBef>
            <a:spcAft>
              <a:spcPct val="35000"/>
            </a:spcAft>
          </a:pPr>
          <a:r>
            <a:rPr lang="zh-CN" altLang="en-US"/>
            <a:t>用户选中电影</a:t>
          </a:r>
          <a:r>
            <a:rPr lang="zh-CN" altLang="en-US"/>
            <a:t/>
          </a:r>
          <a:endParaRPr lang="zh-CN" altLang="en-US"/>
        </a:p>
      </dgm:t>
    </dgm:pt>
    <dgm:pt modelId="{45989AA2-04DF-4125-B0F3-8D16DB93E55E}" cxnId="{3851ECA9-117C-4DEE-9861-E22D96A1C25F}" type="parTrans">
      <dgm:prSet/>
      <dgm:spPr/>
      <dgm:t>
        <a:bodyPr/>
        <a:lstStyle/>
        <a:p>
          <a:endParaRPr lang="zh-CN" altLang="en-US"/>
        </a:p>
      </dgm:t>
    </dgm:pt>
    <dgm:pt modelId="{B2CA41F3-55E5-4E88-8861-C981DFAD5BE5}" cxnId="{3851ECA9-117C-4DEE-9861-E22D96A1C25F}" type="sibTrans">
      <dgm:prSet/>
      <dgm:spPr/>
      <dgm:t>
        <a:bodyPr/>
        <a:lstStyle/>
        <a:p>
          <a:endParaRPr lang="zh-CN" altLang="en-US"/>
        </a:p>
      </dgm:t>
    </dgm:pt>
    <dgm:pt modelId="{154FE196-A83D-4B59-B688-C7CCA1C147ED}">
      <dgm:prSet phldr="0" custT="0"/>
      <dgm:spPr/>
      <dgm:t>
        <a:bodyPr vert="horz" wrap="square"/>
        <a:p>
          <a:pPr>
            <a:lnSpc>
              <a:spcPct val="100000"/>
            </a:lnSpc>
            <a:spcBef>
              <a:spcPct val="0"/>
            </a:spcBef>
            <a:spcAft>
              <a:spcPct val="35000"/>
            </a:spcAft>
          </a:pPr>
          <a:r>
            <a:rPr lang="zh-CN" altLang="en-US"/>
            <a:t>系统展示该电影的全部评论列表</a:t>
          </a:r>
          <a:r>
            <a:rPr lang="zh-CN" altLang="en-US"/>
            <a:t/>
          </a:r>
          <a:endParaRPr lang="zh-CN" altLang="en-US"/>
        </a:p>
      </dgm:t>
    </dgm:pt>
    <dgm:pt modelId="{F5499749-63E8-4F48-9F39-CCFA6BDC95C3}" cxnId="{3D878406-C7B8-40F2-A9CD-1CA1C9E7A9AA}" type="parTrans">
      <dgm:prSet/>
      <dgm:spPr/>
      <dgm:t>
        <a:bodyPr/>
        <a:lstStyle/>
        <a:p>
          <a:endParaRPr lang="zh-CN" altLang="en-US"/>
        </a:p>
      </dgm:t>
    </dgm:pt>
    <dgm:pt modelId="{A1FC4FA4-E6AA-45EA-9E3E-DAA38D7B2D41}" cxnId="{3D878406-C7B8-40F2-A9CD-1CA1C9E7A9AA}" type="sibTrans">
      <dgm:prSet/>
      <dgm:spPr/>
      <dgm:t>
        <a:bodyPr/>
        <a:lstStyle/>
        <a:p>
          <a:endParaRPr lang="zh-CN" altLang="en-US"/>
        </a:p>
      </dgm:t>
    </dgm:pt>
    <dgm:pt modelId="{FFACCE83-389C-411D-876C-594C9AC673BA}">
      <dgm:prSet phldr="0" custT="0"/>
      <dgm:spPr/>
      <dgm:t>
        <a:bodyPr vert="horz" wrap="square"/>
        <a:p>
          <a:pPr>
            <a:lnSpc>
              <a:spcPct val="100000"/>
            </a:lnSpc>
            <a:spcBef>
              <a:spcPct val="0"/>
            </a:spcBef>
            <a:spcAft>
              <a:spcPct val="35000"/>
            </a:spcAft>
          </a:pPr>
          <a:r>
            <a:rPr lang="zh-CN" altLang="en-US"/>
            <a:t>用户输入评论</a:t>
          </a:r>
          <a:r>
            <a:rPr lang="en-US" altLang="zh-CN"/>
            <a:t>/</a:t>
          </a:r>
          <a:r>
            <a:rPr lang="zh-CN" altLang="en-US"/>
            <a:t>删除评论</a:t>
          </a:r>
          <a:endParaRPr lang="zh-CN" altLang="en-US"/>
        </a:p>
      </dgm:t>
    </dgm:pt>
    <dgm:pt modelId="{0257D883-4764-4E07-8F4E-FE6DCCECF3BF}" cxnId="{355EA3B8-8ADC-4EAF-A917-9D8A918C5B1B}" type="parTrans">
      <dgm:prSet/>
      <dgm:spPr/>
      <dgm:t>
        <a:bodyPr/>
        <a:lstStyle/>
        <a:p>
          <a:endParaRPr lang="zh-CN" altLang="en-US"/>
        </a:p>
      </dgm:t>
    </dgm:pt>
    <dgm:pt modelId="{2FE1B53F-06D0-477A-B921-EDB49C0AF211}" cxnId="{355EA3B8-8ADC-4EAF-A917-9D8A918C5B1B}" type="sibTrans">
      <dgm:prSet/>
      <dgm:spPr/>
      <dgm:t>
        <a:bodyPr/>
        <a:lstStyle/>
        <a:p>
          <a:endParaRPr lang="zh-CN" altLang="en-US"/>
        </a:p>
      </dgm:t>
    </dgm:pt>
    <dgm:pt modelId="{19F5894D-CF1F-4B56-B72C-7181FA77CE33}">
      <dgm:prSet phldr="0" custT="0"/>
      <dgm:spPr/>
      <dgm:t>
        <a:bodyPr vert="horz" wrap="square"/>
        <a:p>
          <a:pPr>
            <a:lnSpc>
              <a:spcPct val="100000"/>
            </a:lnSpc>
            <a:spcBef>
              <a:spcPct val="0"/>
            </a:spcBef>
            <a:spcAft>
              <a:spcPct val="35000"/>
            </a:spcAft>
          </a:pPr>
          <a:r>
            <a:rPr lang="zh-CN" altLang="en-US"/>
            <a:t>系统保存评论并刷新评论区显示</a:t>
          </a:r>
          <a:r>
            <a:rPr lang="zh-CN" altLang="en-US"/>
            <a:t/>
          </a:r>
          <a:endParaRPr lang="zh-CN" altLang="en-US"/>
        </a:p>
      </dgm:t>
    </dgm:pt>
    <dgm:pt modelId="{802CF6B4-E285-4DF5-AACC-DAB3C0BC1558}" cxnId="{4B810304-C717-4B20-BC35-7D2BFDC34DF3}" type="parTrans">
      <dgm:prSet/>
      <dgm:spPr/>
      <dgm:t>
        <a:bodyPr/>
        <a:lstStyle/>
        <a:p>
          <a:endParaRPr lang="zh-CN" altLang="en-US"/>
        </a:p>
      </dgm:t>
    </dgm:pt>
    <dgm:pt modelId="{5CEE098B-1583-4BF9-B85E-4DF87A7AF573}" cxnId="{4B810304-C717-4B20-BC35-7D2BFDC34DF3}" type="sibTrans">
      <dgm:prSet/>
      <dgm:spPr/>
      <dgm:t>
        <a:bodyPr/>
        <a:lstStyle/>
        <a:p>
          <a:endParaRPr lang="zh-CN" altLang="en-US"/>
        </a:p>
      </dgm:t>
    </dgm:pt>
    <dgm:pt modelId="{77A9D926-27CA-474B-89E4-D8B22C7C2081}">
      <dgm:prSet custT="1"/>
      <dgm:spPr/>
      <dgm:t>
        <a:bodyPr/>
        <a:lstStyle/>
        <a:p>
          <a:r>
            <a:rPr lang="zh-CN" altLang="en-US" sz="1800" dirty="0"/>
            <a:t>异常事件流</a:t>
          </a:r>
        </a:p>
      </dgm:t>
    </dgm:pt>
    <dgm:pt modelId="{2F51342D-8332-487E-B23D-A71E1B1C151F}" cxnId="{5A8B05AE-F9DB-4EBB-87C4-F801A3E26B7A}" type="parTrans">
      <dgm:prSet/>
      <dgm:spPr/>
      <dgm:t>
        <a:bodyPr/>
        <a:lstStyle/>
        <a:p>
          <a:endParaRPr lang="zh-CN" altLang="en-US"/>
        </a:p>
      </dgm:t>
    </dgm:pt>
    <dgm:pt modelId="{745C7763-6A5C-4FCA-B3EE-7A59A4D8AB9F}" cxnId="{5A8B05AE-F9DB-4EBB-87C4-F801A3E26B7A}" type="sibTrans">
      <dgm:prSet/>
      <dgm:spPr/>
      <dgm:t>
        <a:bodyPr/>
        <a:lstStyle/>
        <a:p>
          <a:endParaRPr lang="zh-CN" altLang="en-US"/>
        </a:p>
      </dgm:t>
    </dgm:pt>
    <dgm:pt modelId="{25D38299-7F01-494F-ABEF-9CE5A704BA35}">
      <dgm:prSet phldr="0" custT="0"/>
      <dgm:spPr/>
      <dgm:t>
        <a:bodyPr vert="horz" wrap="square"/>
        <a:p>
          <a:pPr>
            <a:lnSpc>
              <a:spcPct val="100000"/>
            </a:lnSpc>
            <a:spcBef>
              <a:spcPct val="0"/>
            </a:spcBef>
            <a:spcAft>
              <a:spcPct val="35000"/>
            </a:spcAft>
          </a:pPr>
          <a:r>
            <a:rPr lang="zh-CN" altLang="en-US"/>
            <a:t>电影名称不存在</a:t>
          </a:r>
          <a:r>
            <a:rPr lang="zh-CN" altLang="en-US"/>
            <a:t/>
          </a:r>
          <a:endParaRPr lang="zh-CN" altLang="en-US"/>
        </a:p>
      </dgm:t>
    </dgm:pt>
    <dgm:pt modelId="{46C5358D-81C7-4A85-AE4F-FC23CEE2178A}" cxnId="{B5B17FD3-59EF-4D6E-B47C-85FF7E284E1E}" type="parTrans">
      <dgm:prSet/>
      <dgm:spPr/>
      <dgm:t>
        <a:bodyPr/>
        <a:lstStyle/>
        <a:p>
          <a:endParaRPr lang="zh-CN" altLang="en-US"/>
        </a:p>
      </dgm:t>
    </dgm:pt>
    <dgm:pt modelId="{B95D6C35-8C2B-4BFE-B187-831728E4D86E}" cxnId="{B5B17FD3-59EF-4D6E-B47C-85FF7E284E1E}" type="sibTrans">
      <dgm:prSet/>
      <dgm:spPr/>
      <dgm:t>
        <a:bodyPr/>
        <a:lstStyle/>
        <a:p>
          <a:endParaRPr lang="zh-CN" altLang="en-US"/>
        </a:p>
      </dgm:t>
    </dgm:pt>
    <dgm:pt modelId="{B75A97AA-8987-404F-A30E-6C388A4A3AC8}">
      <dgm:prSet phldr="0" custT="0"/>
      <dgm:spPr/>
      <dgm:t>
        <a:bodyPr vert="horz" wrap="square"/>
        <a:p>
          <a:pPr>
            <a:lnSpc>
              <a:spcPct val="100000"/>
            </a:lnSpc>
            <a:spcBef>
              <a:spcPct val="0"/>
            </a:spcBef>
            <a:spcAft>
              <a:spcPct val="35000"/>
            </a:spcAft>
          </a:pPr>
          <a:r>
            <a:rPr lang="zh-CN" altLang="en-US"/>
            <a:t>评论内容为空</a:t>
          </a:r>
          <a:r>
            <a:rPr lang="zh-CN" altLang="en-US"/>
            <a:t/>
          </a:r>
          <a:endParaRPr lang="zh-CN" altLang="en-US"/>
        </a:p>
      </dgm:t>
    </dgm:pt>
    <dgm:pt modelId="{165B1C69-201A-4703-BBD7-BAF4CB83D70A}" cxnId="{EC0F3F7D-6B98-4F41-8151-65E38F327314}" type="parTrans">
      <dgm:prSet/>
      <dgm:spPr/>
      <dgm:t>
        <a:bodyPr/>
        <a:lstStyle/>
        <a:p>
          <a:endParaRPr lang="zh-CN" altLang="en-US"/>
        </a:p>
      </dgm:t>
    </dgm:pt>
    <dgm:pt modelId="{A2B28F55-BC11-4BB3-888E-3896A20BBDB6}" cxnId="{EC0F3F7D-6B98-4F41-8151-65E38F327314}" type="sibTrans">
      <dgm:prSet/>
      <dgm:spPr/>
      <dgm:t>
        <a:bodyPr/>
        <a:lstStyle/>
        <a:p>
          <a:endParaRPr lang="zh-CN" altLang="en-US"/>
        </a:p>
      </dgm:t>
    </dgm:pt>
    <dgm:pt modelId="{5498AC4A-6E3B-4872-957D-2AC2481BF893}">
      <dgm:prSet phldr="0" custT="0"/>
      <dgm:spPr/>
      <dgm:t>
        <a:bodyPr vert="horz" wrap="square"/>
        <a:p>
          <a:pPr>
            <a:lnSpc>
              <a:spcPct val="100000"/>
            </a:lnSpc>
            <a:spcBef>
              <a:spcPct val="0"/>
            </a:spcBef>
            <a:spcAft>
              <a:spcPct val="35000"/>
            </a:spcAft>
          </a:pPr>
          <a:r>
            <a:rPr lang="zh-CN" altLang="en-US"/>
            <a:t>用户试图删除他人评论</a:t>
          </a:r>
          <a:r>
            <a:rPr lang="zh-CN" altLang="en-US"/>
            <a:t/>
          </a:r>
          <a:endParaRPr lang="zh-CN" altLang="en-US"/>
        </a:p>
      </dgm:t>
    </dgm:pt>
    <dgm:pt modelId="{4A3F32F4-FEEB-499B-AB18-EF92F626B750}" cxnId="{9ECB04CE-1346-4C10-B352-83618ACF301C}" type="parTrans">
      <dgm:prSet/>
      <dgm:spPr/>
      <dgm:t>
        <a:bodyPr/>
        <a:lstStyle/>
        <a:p>
          <a:endParaRPr lang="zh-CN" altLang="en-US"/>
        </a:p>
      </dgm:t>
    </dgm:pt>
    <dgm:pt modelId="{4D2DFA21-0E5E-4BD2-A603-3171CC90D551}" cxnId="{9ECB04CE-1346-4C10-B352-83618ACF301C}" type="sibTrans">
      <dgm:prSet/>
      <dgm:spPr/>
      <dgm:t>
        <a:bodyPr/>
        <a:lstStyle/>
        <a:p>
          <a:endParaRPr lang="zh-CN" altLang="en-US"/>
        </a:p>
      </dgm:t>
    </dgm:pt>
    <dgm:pt modelId="{FB592A04-4C28-4D0E-B6F7-ADFBA2EB175B}">
      <dgm:prSet custT="1"/>
      <dgm:spPr/>
      <dgm:t>
        <a:bodyPr/>
        <a:lstStyle/>
        <a:p>
          <a:r>
            <a:rPr lang="zh-CN" altLang="en-US" sz="1800" dirty="0"/>
            <a:t>后置条件</a:t>
          </a:r>
        </a:p>
      </dgm:t>
    </dgm:pt>
    <dgm:pt modelId="{D4892756-9606-4520-A04D-E782EF21CF72}" cxnId="{36C58103-CAE4-454B-BDDF-15A1A6EB9453}" type="parTrans">
      <dgm:prSet/>
      <dgm:spPr/>
      <dgm:t>
        <a:bodyPr/>
        <a:lstStyle/>
        <a:p>
          <a:endParaRPr lang="zh-CN" altLang="en-US"/>
        </a:p>
      </dgm:t>
    </dgm:pt>
    <dgm:pt modelId="{143F02F8-E906-4B09-BBDA-D83C6E043FB3}" cxnId="{36C58103-CAE4-454B-BDDF-15A1A6EB9453}" type="sibTrans">
      <dgm:prSet/>
      <dgm:spPr/>
      <dgm:t>
        <a:bodyPr/>
        <a:lstStyle/>
        <a:p>
          <a:endParaRPr lang="zh-CN" altLang="en-US"/>
        </a:p>
      </dgm:t>
    </dgm:pt>
    <dgm:pt modelId="{551AEABB-2B72-4E54-B8D3-272325771E22}">
      <dgm:prSet phldr="0" custT="0"/>
      <dgm:spPr/>
      <dgm:t>
        <a:bodyPr vert="horz" wrap="square"/>
        <a:p>
          <a:pPr>
            <a:lnSpc>
              <a:spcPct val="100000"/>
            </a:lnSpc>
            <a:spcBef>
              <a:spcPct val="0"/>
            </a:spcBef>
            <a:spcAft>
              <a:spcPct val="35000"/>
            </a:spcAft>
          </a:pPr>
          <a:r>
            <a:rPr lang="zh-CN" altLang="en-US"/>
            <a:t>评论区实时显示用户新增</a:t>
          </a:r>
          <a:r>
            <a:rPr lang="en-US" altLang="zh-CN"/>
            <a:t>/</a:t>
          </a:r>
          <a:r>
            <a:rPr lang="zh-CN" altLang="en-US"/>
            <a:t>删除的评论</a:t>
          </a:r>
          <a:r>
            <a:rPr lang="zh-CN" altLang="en-US"/>
            <a:t/>
          </a:r>
          <a:endParaRPr lang="zh-CN" altLang="en-US"/>
        </a:p>
      </dgm:t>
    </dgm:pt>
    <dgm:pt modelId="{4EEC3429-43B9-40D4-B7AE-FB4138D82491}" cxnId="{193A7AED-B93F-46B4-9F27-C68601F911F5}" type="parTrans">
      <dgm:prSet/>
      <dgm:spPr/>
      <dgm:t>
        <a:bodyPr/>
        <a:lstStyle/>
        <a:p>
          <a:endParaRPr lang="zh-CN" altLang="en-US"/>
        </a:p>
      </dgm:t>
    </dgm:pt>
    <dgm:pt modelId="{2B7C7B3D-113E-42B2-AC4D-14B2A74E791D}" cxnId="{193A7AED-B93F-46B4-9F27-C68601F911F5}" type="sibTrans">
      <dgm:prSet/>
      <dgm:spPr/>
      <dgm:t>
        <a:bodyPr/>
        <a:lstStyle/>
        <a:p>
          <a:endParaRPr lang="zh-CN" altLang="en-US"/>
        </a:p>
      </dgm:t>
    </dgm:pt>
    <dgm:pt modelId="{C0A8B9CC-548F-40C7-A49B-DC6FD9C84B71}" type="pres">
      <dgm:prSet presAssocID="{0438AF19-F917-49DC-B317-18126BE84300}" presName="Name0" presStyleCnt="0">
        <dgm:presLayoutVars>
          <dgm:chPref val="3"/>
          <dgm:dir/>
          <dgm:animLvl val="lvl"/>
          <dgm:resizeHandles/>
        </dgm:presLayoutVars>
      </dgm:prSet>
      <dgm:spPr/>
    </dgm:pt>
    <dgm:pt modelId="{5DA3721E-D010-4135-BD0F-0CE598FE6E49}" type="pres">
      <dgm:prSet presAssocID="{4A3A0842-0082-4B1E-A42A-5DECC81CAD2A}" presName="horFlow" presStyleCnt="0"/>
      <dgm:spPr/>
    </dgm:pt>
    <dgm:pt modelId="{EC6EF95D-7BB3-455A-8837-A14A5FBCAF9C}" type="pres">
      <dgm:prSet presAssocID="{4A3A0842-0082-4B1E-A42A-5DECC81CAD2A}" presName="bigChev" presStyleLbl="node1" presStyleIdx="0" presStyleCnt="5" custScaleX="115836"/>
      <dgm:spPr/>
    </dgm:pt>
    <dgm:pt modelId="{492940DB-70F7-40E1-B050-5DDEFE2AB1EA}" type="pres">
      <dgm:prSet presAssocID="{98FC542C-859A-45C4-AD7D-A781B021922C}" presName="parTrans" presStyleCnt="0"/>
      <dgm:spPr/>
    </dgm:pt>
    <dgm:pt modelId="{6D23F598-5825-4959-A3F3-148A7AC6E98C}" type="pres">
      <dgm:prSet presAssocID="{36515A0F-E64E-4226-942A-320017ABC0BF}" presName="node" presStyleLbl="alignAccFollowNode1" presStyleIdx="0" presStyleCnt="15">
        <dgm:presLayoutVars>
          <dgm:bulletEnabled val="1"/>
        </dgm:presLayoutVars>
      </dgm:prSet>
      <dgm:spPr/>
    </dgm:pt>
    <dgm:pt modelId="{8CD4FA00-61BF-4A71-A9D2-2974BBFCC436}" type="pres">
      <dgm:prSet presAssocID="{4A3A0842-0082-4B1E-A42A-5DECC81CAD2A}" presName="vSp" presStyleCnt="0"/>
      <dgm:spPr/>
    </dgm:pt>
    <dgm:pt modelId="{6348167D-AEE6-4249-ADDE-AC775684FAD9}" type="pres">
      <dgm:prSet presAssocID="{1629D57D-48BD-4AFC-9E2A-E723D218CB7F}" presName="horFlow" presStyleCnt="0"/>
      <dgm:spPr/>
    </dgm:pt>
    <dgm:pt modelId="{72F18423-B781-4C94-B70E-6D8F94C55937}" type="pres">
      <dgm:prSet presAssocID="{1629D57D-48BD-4AFC-9E2A-E723D218CB7F}" presName="bigChev" presStyleLbl="node1" presStyleIdx="1" presStyleCnt="5" custScaleX="115836"/>
      <dgm:spPr/>
    </dgm:pt>
    <dgm:pt modelId="{93DD5B04-B033-4E11-BBE2-C894A1EE1806}" type="pres">
      <dgm:prSet presAssocID="{2113BB8E-3503-4ADA-8187-B04817696158}" presName="parTrans" presStyleCnt="0"/>
      <dgm:spPr/>
    </dgm:pt>
    <dgm:pt modelId="{037A5A27-D714-4EEB-A647-F63DCC9FF8FB}" type="pres">
      <dgm:prSet presAssocID="{7FFA6E40-01A3-4995-883F-01A199F6C4D0}" presName="node" presStyleLbl="alignAccFollowNode1" presStyleIdx="1" presStyleCnt="15">
        <dgm:presLayoutVars>
          <dgm:bulletEnabled val="1"/>
        </dgm:presLayoutVars>
      </dgm:prSet>
      <dgm:spPr/>
    </dgm:pt>
    <dgm:pt modelId="{C6DFB08D-5896-4801-8DD5-6C5B3757720C}" type="pres">
      <dgm:prSet presAssocID="{6D20D729-01F7-4A7F-9FDE-73920BD74825}" presName="sibTrans" presStyleCnt="0"/>
      <dgm:spPr/>
    </dgm:pt>
    <dgm:pt modelId="{2BE23F87-D870-4EC5-9845-CC53C6311CA6}" type="pres">
      <dgm:prSet presAssocID="{445CB452-7E41-4F50-91A9-4B70654F4C54}" presName="node" presStyleLbl="alignAccFollowNode1" presStyleIdx="2" presStyleCnt="15" custScaleX="144742">
        <dgm:presLayoutVars>
          <dgm:bulletEnabled val="1"/>
        </dgm:presLayoutVars>
      </dgm:prSet>
      <dgm:spPr/>
    </dgm:pt>
    <dgm:pt modelId="{F6110CD1-CE26-4ECA-BA56-EE8732215D47}" type="pres">
      <dgm:prSet presAssocID="{92023756-3735-4B69-A3CA-E83A566C0119}" presName="sibTrans" presStyleCnt="0"/>
      <dgm:spPr/>
    </dgm:pt>
    <dgm:pt modelId="{8CD58438-261F-453E-90FB-B4DD6825D074}" type="pres">
      <dgm:prSet presAssocID="{E63C1DF1-0F43-4354-89B7-D58539619111}" presName="node" presStyleLbl="alignAccFollowNode1" presStyleIdx="3" presStyleCnt="15">
        <dgm:presLayoutVars>
          <dgm:bulletEnabled val="1"/>
        </dgm:presLayoutVars>
      </dgm:prSet>
      <dgm:spPr/>
    </dgm:pt>
    <dgm:pt modelId="{C19374BE-08DA-40C4-8838-9E105BD1ED7F}" type="pres">
      <dgm:prSet presAssocID="{1629D57D-48BD-4AFC-9E2A-E723D218CB7F}" presName="vSp" presStyleCnt="0"/>
      <dgm:spPr/>
    </dgm:pt>
    <dgm:pt modelId="{66DEE632-96AD-42A4-8EE7-7B9C1C1A9D35}" type="pres">
      <dgm:prSet presAssocID="{21A90D1D-B69E-4789-BC80-7312829ED006}" presName="horFlow" presStyleCnt="0"/>
      <dgm:spPr/>
    </dgm:pt>
    <dgm:pt modelId="{02C080A1-3B23-43E8-B705-BCBBB794063D}" type="pres">
      <dgm:prSet presAssocID="{21A90D1D-B69E-4789-BC80-7312829ED006}" presName="bigChev" presStyleLbl="node1" presStyleIdx="2" presStyleCnt="5" custScaleX="115836"/>
      <dgm:spPr/>
    </dgm:pt>
    <dgm:pt modelId="{80E0451C-2513-4F81-84A0-50D659E669AC}" type="pres">
      <dgm:prSet presAssocID="{4EC56CF7-8188-4C2B-A07D-0FF41F7E1A46}" presName="parTrans" presStyleCnt="0"/>
      <dgm:spPr/>
    </dgm:pt>
    <dgm:pt modelId="{1036CDEC-4F02-43AB-B101-2BF13A6E0037}" type="pres">
      <dgm:prSet presAssocID="{DA9507EA-448D-4126-B1E4-DF93A8A25C43}" presName="node" presStyleLbl="alignAccFollowNode1" presStyleIdx="4" presStyleCnt="15">
        <dgm:presLayoutVars>
          <dgm:bulletEnabled val="1"/>
        </dgm:presLayoutVars>
      </dgm:prSet>
      <dgm:spPr/>
    </dgm:pt>
    <dgm:pt modelId="{6FC65CAE-69EF-4600-90B6-965D27130883}" type="pres">
      <dgm:prSet presAssocID="{7F931C9B-DD54-4558-8109-78AECEF05654}" presName="sibTrans" presStyleCnt="0"/>
      <dgm:spPr/>
    </dgm:pt>
    <dgm:pt modelId="{1C8B2641-F3AB-4340-890C-02E1855420D0}" type="pres">
      <dgm:prSet presAssocID="{DE54DAD1-76DE-487E-89E5-DC27CD3F94A7}" presName="node" presStyleLbl="alignAccFollowNode1" presStyleIdx="5" presStyleCnt="15">
        <dgm:presLayoutVars>
          <dgm:bulletEnabled val="1"/>
        </dgm:presLayoutVars>
      </dgm:prSet>
      <dgm:spPr/>
    </dgm:pt>
    <dgm:pt modelId="{0B66BF21-3003-448F-BEA4-AEA2C9B2A13F}" type="pres">
      <dgm:prSet presAssocID="{8C446F5C-291F-4EC8-8F1E-3D987F1EC574}" presName="sibTrans" presStyleCnt="0"/>
      <dgm:spPr/>
    </dgm:pt>
    <dgm:pt modelId="{2462F84E-C015-4C83-95C8-7D68C27D26A7}" type="pres">
      <dgm:prSet presAssocID="{A381A5D5-648B-400B-9E7A-E5A1BD844C33}" presName="node" presStyleLbl="alignAccFollowNode1" presStyleIdx="6" presStyleCnt="15">
        <dgm:presLayoutVars>
          <dgm:bulletEnabled val="1"/>
        </dgm:presLayoutVars>
      </dgm:prSet>
      <dgm:spPr/>
    </dgm:pt>
    <dgm:pt modelId="{DE0CE780-66FF-4838-951D-2743E10BF2B4}" type="pres">
      <dgm:prSet presAssocID="{F23F0E49-22B7-4C55-8D8D-B3170B84DC1E}" presName="sibTrans" presStyleCnt="0"/>
      <dgm:spPr/>
    </dgm:pt>
    <dgm:pt modelId="{724FABCD-E5FC-4326-8BE6-A5BABAAF0C32}" type="pres">
      <dgm:prSet presAssocID="{98A94EBA-9F72-4027-A74E-874621D71B46}" presName="node" presStyleLbl="alignAccFollowNode1" presStyleIdx="7" presStyleCnt="15">
        <dgm:presLayoutVars>
          <dgm:bulletEnabled val="1"/>
        </dgm:presLayoutVars>
      </dgm:prSet>
      <dgm:spPr/>
    </dgm:pt>
    <dgm:pt modelId="{565FBBCA-0527-4368-8D4C-E1C6DD3164C4}" type="pres">
      <dgm:prSet presAssocID="{B2CA41F3-55E5-4E88-8861-C981DFAD5BE5}" presName="sibTrans" presStyleCnt="0"/>
      <dgm:spPr/>
    </dgm:pt>
    <dgm:pt modelId="{C74C045A-B92B-4D80-8502-A98E16951796}" type="pres">
      <dgm:prSet presAssocID="{154FE196-A83D-4B59-B688-C7CCA1C147ED}" presName="node" presStyleLbl="alignAccFollowNode1" presStyleIdx="8" presStyleCnt="15">
        <dgm:presLayoutVars>
          <dgm:bulletEnabled val="1"/>
        </dgm:presLayoutVars>
      </dgm:prSet>
      <dgm:spPr/>
    </dgm:pt>
    <dgm:pt modelId="{A0BC0FD6-7069-41C8-A018-AA8922F7FDF6}" type="pres">
      <dgm:prSet presAssocID="{A1FC4FA4-E6AA-45EA-9E3E-DAA38D7B2D41}" presName="sibTrans" presStyleCnt="0"/>
      <dgm:spPr/>
    </dgm:pt>
    <dgm:pt modelId="{37250BB2-71A9-4FBC-BCB7-3EE411869F47}" type="pres">
      <dgm:prSet presAssocID="{FFACCE83-389C-411D-876C-594C9AC673BA}" presName="node" presStyleLbl="alignAccFollowNode1" presStyleIdx="9" presStyleCnt="15">
        <dgm:presLayoutVars>
          <dgm:bulletEnabled val="1"/>
        </dgm:presLayoutVars>
      </dgm:prSet>
      <dgm:spPr/>
    </dgm:pt>
    <dgm:pt modelId="{3CB1F190-CC93-4273-AB61-93BACA5F65B8}" type="pres">
      <dgm:prSet presAssocID="{2FE1B53F-06D0-477A-B921-EDB49C0AF211}" presName="sibTrans" presStyleCnt="0"/>
      <dgm:spPr/>
    </dgm:pt>
    <dgm:pt modelId="{89B910A5-91EB-4148-9241-16AD565A27B0}" type="pres">
      <dgm:prSet presAssocID="{19F5894D-CF1F-4B56-B72C-7181FA77CE33}" presName="node" presStyleLbl="alignAccFollowNode1" presStyleIdx="10" presStyleCnt="15">
        <dgm:presLayoutVars>
          <dgm:bulletEnabled val="1"/>
        </dgm:presLayoutVars>
      </dgm:prSet>
      <dgm:spPr/>
    </dgm:pt>
    <dgm:pt modelId="{C573925D-919A-4489-9BA1-AAF7CD7F11A8}" type="pres">
      <dgm:prSet presAssocID="{21A90D1D-B69E-4789-BC80-7312829ED006}" presName="vSp" presStyleCnt="0"/>
      <dgm:spPr/>
    </dgm:pt>
    <dgm:pt modelId="{A1903270-03E2-4A34-8E3E-82E161B049B0}" type="pres">
      <dgm:prSet presAssocID="{77A9D926-27CA-474B-89E4-D8B22C7C2081}" presName="horFlow" presStyleCnt="0"/>
      <dgm:spPr/>
    </dgm:pt>
    <dgm:pt modelId="{60632B1A-4CA6-4AA7-87B4-724CCF7E1846}" type="pres">
      <dgm:prSet presAssocID="{77A9D926-27CA-474B-89E4-D8B22C7C2081}" presName="bigChev" presStyleLbl="node1" presStyleIdx="3" presStyleCnt="5" custScaleX="115836"/>
      <dgm:spPr/>
    </dgm:pt>
    <dgm:pt modelId="{0E627268-480A-4F93-8480-C9AE07CF3FD9}" type="pres">
      <dgm:prSet presAssocID="{46C5358D-81C7-4A85-AE4F-FC23CEE2178A}" presName="parTrans" presStyleCnt="0"/>
      <dgm:spPr/>
    </dgm:pt>
    <dgm:pt modelId="{243F6B92-882A-44BD-8825-3907B78F42DA}" type="pres">
      <dgm:prSet presAssocID="{25D38299-7F01-494F-ABEF-9CE5A704BA35}" presName="node" presStyleLbl="alignAccFollowNode1" presStyleIdx="11" presStyleCnt="15" custScaleX="190051">
        <dgm:presLayoutVars>
          <dgm:bulletEnabled val="1"/>
        </dgm:presLayoutVars>
      </dgm:prSet>
      <dgm:spPr/>
    </dgm:pt>
    <dgm:pt modelId="{C711EF9C-C4DE-460D-A646-0E04ABF0B550}" type="pres">
      <dgm:prSet presAssocID="{B95D6C35-8C2B-4BFE-B187-831728E4D86E}" presName="sibTrans" presStyleCnt="0"/>
      <dgm:spPr/>
    </dgm:pt>
    <dgm:pt modelId="{FC43367C-0274-41DB-B08C-B89AA6EB5D52}" type="pres">
      <dgm:prSet presAssocID="{B75A97AA-8987-404F-A30E-6C388A4A3AC8}" presName="node" presStyleLbl="alignAccFollowNode1" presStyleIdx="12" presStyleCnt="15" custScaleX="238350">
        <dgm:presLayoutVars>
          <dgm:bulletEnabled val="1"/>
        </dgm:presLayoutVars>
      </dgm:prSet>
      <dgm:spPr/>
    </dgm:pt>
    <dgm:pt modelId="{C6E627E3-6357-4F8E-A28C-1F05B42C2A9B}" type="pres">
      <dgm:prSet presAssocID="{A2B28F55-BC11-4BB3-888E-3896A20BBDB6}" presName="sibTrans" presStyleCnt="0"/>
      <dgm:spPr/>
    </dgm:pt>
    <dgm:pt modelId="{8EB26E8B-B09F-4998-9BA4-740BE942FA37}" type="pres">
      <dgm:prSet presAssocID="{5498AC4A-6E3B-4872-957D-2AC2481BF893}" presName="node" presStyleLbl="alignAccFollowNode1" presStyleIdx="13" presStyleCnt="15" custScaleX="189165">
        <dgm:presLayoutVars>
          <dgm:bulletEnabled val="1"/>
        </dgm:presLayoutVars>
      </dgm:prSet>
      <dgm:spPr/>
    </dgm:pt>
    <dgm:pt modelId="{E36C18E2-5768-4A66-B0FB-8BF05BBB59CB}" type="pres">
      <dgm:prSet presAssocID="{77A9D926-27CA-474B-89E4-D8B22C7C2081}" presName="vSp" presStyleCnt="0"/>
      <dgm:spPr/>
    </dgm:pt>
    <dgm:pt modelId="{0BB190A6-1696-4943-9F75-2BEC9B078168}" type="pres">
      <dgm:prSet presAssocID="{FB592A04-4C28-4D0E-B6F7-ADFBA2EB175B}" presName="horFlow" presStyleCnt="0"/>
      <dgm:spPr/>
    </dgm:pt>
    <dgm:pt modelId="{5D5BCBF2-B9F7-4D2D-8DE9-C8476BD3FF44}" type="pres">
      <dgm:prSet presAssocID="{FB592A04-4C28-4D0E-B6F7-ADFBA2EB175B}" presName="bigChev" presStyleLbl="node1" presStyleIdx="4" presStyleCnt="5" custScaleX="115836"/>
      <dgm:spPr/>
    </dgm:pt>
    <dgm:pt modelId="{40032BF2-BD04-49D8-921D-0BA5CDB54AB4}" type="pres">
      <dgm:prSet presAssocID="{4EEC3429-43B9-40D4-B7AE-FB4138D82491}" presName="parTrans" presStyleCnt="0"/>
      <dgm:spPr/>
    </dgm:pt>
    <dgm:pt modelId="{910505F1-DEAC-4AFC-B977-F8CA9D16E1D8}" type="pres">
      <dgm:prSet presAssocID="{551AEABB-2B72-4E54-B8D3-272325771E22}" presName="node" presStyleLbl="alignAccFollowNode1" presStyleIdx="14" presStyleCnt="15" custScaleX="176849">
        <dgm:presLayoutVars>
          <dgm:bulletEnabled val="1"/>
        </dgm:presLayoutVars>
      </dgm:prSet>
      <dgm:spPr/>
    </dgm:pt>
  </dgm:ptLst>
  <dgm:cxnLst>
    <dgm:cxn modelId="{4382DA01-EB90-48F5-838C-34C55FA34ED7}" srcId="{0438AF19-F917-49DC-B317-18126BE84300}" destId="{4A3A0842-0082-4B1E-A42A-5DECC81CAD2A}" srcOrd="0" destOrd="0" parTransId="{5B0AADAA-69B8-43A1-98ED-87FFBF68291A}" sibTransId="{F7C14D24-03D5-4725-B83F-225BF89377B8}"/>
    <dgm:cxn modelId="{72DB457F-3FF8-47DA-A8BB-600E33B4DD3F}" srcId="{4A3A0842-0082-4B1E-A42A-5DECC81CAD2A}" destId="{36515A0F-E64E-4226-942A-320017ABC0BF}" srcOrd="0" destOrd="0" parTransId="{98FC542C-859A-45C4-AD7D-A781B021922C}" sibTransId="{17D2A2B1-5239-4967-8E9F-B1A6ED2B107E}"/>
    <dgm:cxn modelId="{FDD69399-4E65-4DC5-9FBD-25BC09100FF3}" srcId="{0438AF19-F917-49DC-B317-18126BE84300}" destId="{1629D57D-48BD-4AFC-9E2A-E723D218CB7F}" srcOrd="1" destOrd="0" parTransId="{F8E06786-300A-467C-9F04-1C44DF801D79}" sibTransId="{BACCC82B-02C7-455E-86C5-C5EF8BA3914F}"/>
    <dgm:cxn modelId="{FE4FF0CC-EE55-4C31-B1A4-85ED7219ACC2}" srcId="{1629D57D-48BD-4AFC-9E2A-E723D218CB7F}" destId="{7FFA6E40-01A3-4995-883F-01A199F6C4D0}" srcOrd="0" destOrd="1" parTransId="{2113BB8E-3503-4ADA-8187-B04817696158}" sibTransId="{6D20D729-01F7-4A7F-9FDE-73920BD74825}"/>
    <dgm:cxn modelId="{77CF62DE-24FA-4802-9E1E-C8A2F398212F}" srcId="{1629D57D-48BD-4AFC-9E2A-E723D218CB7F}" destId="{445CB452-7E41-4F50-91A9-4B70654F4C54}" srcOrd="1" destOrd="1" parTransId="{C7A92AE8-134B-43D2-8FE4-2F3385434990}" sibTransId="{92023756-3735-4B69-A3CA-E83A566C0119}"/>
    <dgm:cxn modelId="{26C77A2E-B292-4236-890D-F77230316646}" srcId="{1629D57D-48BD-4AFC-9E2A-E723D218CB7F}" destId="{E63C1DF1-0F43-4354-89B7-D58539619111}" srcOrd="2" destOrd="1" parTransId="{657A658C-6595-4631-B3E0-5B40D8C8E964}" sibTransId="{17D9C6F5-8C09-4D7A-9DE4-F736D5686154}"/>
    <dgm:cxn modelId="{B27E4510-5D09-4418-8DF0-6D82BAD1FF1E}" srcId="{0438AF19-F917-49DC-B317-18126BE84300}" destId="{21A90D1D-B69E-4789-BC80-7312829ED006}" srcOrd="2" destOrd="0" parTransId="{8CE68B85-2D27-41E2-9C1E-D9158C2FCCE2}" sibTransId="{5E61E013-C4BA-4988-9284-F12FC804D404}"/>
    <dgm:cxn modelId="{B6DB4571-EBF7-48B1-8D7F-F76F7FE57BA5}" srcId="{21A90D1D-B69E-4789-BC80-7312829ED006}" destId="{DA9507EA-448D-4126-B1E4-DF93A8A25C43}" srcOrd="0" destOrd="2" parTransId="{4EC56CF7-8188-4C2B-A07D-0FF41F7E1A46}" sibTransId="{7F931C9B-DD54-4558-8109-78AECEF05654}"/>
    <dgm:cxn modelId="{7F131F85-E078-4ACA-B47C-15F04354B324}" srcId="{21A90D1D-B69E-4789-BC80-7312829ED006}" destId="{DE54DAD1-76DE-487E-89E5-DC27CD3F94A7}" srcOrd="1" destOrd="2" parTransId="{CF15DB1D-22BC-4AB1-A64A-6331BF2D2BAA}" sibTransId="{8C446F5C-291F-4EC8-8F1E-3D987F1EC574}"/>
    <dgm:cxn modelId="{55F9BF2C-A4B5-49B6-B2A2-D1F0FCAB0AE2}" srcId="{21A90D1D-B69E-4789-BC80-7312829ED006}" destId="{A381A5D5-648B-400B-9E7A-E5A1BD844C33}" srcOrd="2" destOrd="2" parTransId="{B86E8CF6-93CF-4F3B-9DED-E749651FE5F6}" sibTransId="{F23F0E49-22B7-4C55-8D8D-B3170B84DC1E}"/>
    <dgm:cxn modelId="{3851ECA9-117C-4DEE-9861-E22D96A1C25F}" srcId="{21A90D1D-B69E-4789-BC80-7312829ED006}" destId="{98A94EBA-9F72-4027-A74E-874621D71B46}" srcOrd="3" destOrd="2" parTransId="{45989AA2-04DF-4125-B0F3-8D16DB93E55E}" sibTransId="{B2CA41F3-55E5-4E88-8861-C981DFAD5BE5}"/>
    <dgm:cxn modelId="{3D878406-C7B8-40F2-A9CD-1CA1C9E7A9AA}" srcId="{21A90D1D-B69E-4789-BC80-7312829ED006}" destId="{154FE196-A83D-4B59-B688-C7CCA1C147ED}" srcOrd="4" destOrd="2" parTransId="{F5499749-63E8-4F48-9F39-CCFA6BDC95C3}" sibTransId="{A1FC4FA4-E6AA-45EA-9E3E-DAA38D7B2D41}"/>
    <dgm:cxn modelId="{355EA3B8-8ADC-4EAF-A917-9D8A918C5B1B}" srcId="{21A90D1D-B69E-4789-BC80-7312829ED006}" destId="{FFACCE83-389C-411D-876C-594C9AC673BA}" srcOrd="5" destOrd="2" parTransId="{0257D883-4764-4E07-8F4E-FE6DCCECF3BF}" sibTransId="{2FE1B53F-06D0-477A-B921-EDB49C0AF211}"/>
    <dgm:cxn modelId="{4B810304-C717-4B20-BC35-7D2BFDC34DF3}" srcId="{21A90D1D-B69E-4789-BC80-7312829ED006}" destId="{19F5894D-CF1F-4B56-B72C-7181FA77CE33}" srcOrd="6" destOrd="2" parTransId="{802CF6B4-E285-4DF5-AACC-DAB3C0BC1558}" sibTransId="{5CEE098B-1583-4BF9-B85E-4DF87A7AF573}"/>
    <dgm:cxn modelId="{5A8B05AE-F9DB-4EBB-87C4-F801A3E26B7A}" srcId="{0438AF19-F917-49DC-B317-18126BE84300}" destId="{77A9D926-27CA-474B-89E4-D8B22C7C2081}" srcOrd="3" destOrd="0" parTransId="{2F51342D-8332-487E-B23D-A71E1B1C151F}" sibTransId="{745C7763-6A5C-4FCA-B3EE-7A59A4D8AB9F}"/>
    <dgm:cxn modelId="{B5B17FD3-59EF-4D6E-B47C-85FF7E284E1E}" srcId="{77A9D926-27CA-474B-89E4-D8B22C7C2081}" destId="{25D38299-7F01-494F-ABEF-9CE5A704BA35}" srcOrd="0" destOrd="3" parTransId="{46C5358D-81C7-4A85-AE4F-FC23CEE2178A}" sibTransId="{B95D6C35-8C2B-4BFE-B187-831728E4D86E}"/>
    <dgm:cxn modelId="{EC0F3F7D-6B98-4F41-8151-65E38F327314}" srcId="{77A9D926-27CA-474B-89E4-D8B22C7C2081}" destId="{B75A97AA-8987-404F-A30E-6C388A4A3AC8}" srcOrd="1" destOrd="3" parTransId="{165B1C69-201A-4703-BBD7-BAF4CB83D70A}" sibTransId="{A2B28F55-BC11-4BB3-888E-3896A20BBDB6}"/>
    <dgm:cxn modelId="{9ECB04CE-1346-4C10-B352-83618ACF301C}" srcId="{77A9D926-27CA-474B-89E4-D8B22C7C2081}" destId="{5498AC4A-6E3B-4872-957D-2AC2481BF893}" srcOrd="2" destOrd="3" parTransId="{4A3F32F4-FEEB-499B-AB18-EF92F626B750}" sibTransId="{4D2DFA21-0E5E-4BD2-A603-3171CC90D551}"/>
    <dgm:cxn modelId="{36C58103-CAE4-454B-BDDF-15A1A6EB9453}" srcId="{0438AF19-F917-49DC-B317-18126BE84300}" destId="{FB592A04-4C28-4D0E-B6F7-ADFBA2EB175B}" srcOrd="4" destOrd="0" parTransId="{D4892756-9606-4520-A04D-E782EF21CF72}" sibTransId="{143F02F8-E906-4B09-BBDA-D83C6E043FB3}"/>
    <dgm:cxn modelId="{193A7AED-B93F-46B4-9F27-C68601F911F5}" srcId="{FB592A04-4C28-4D0E-B6F7-ADFBA2EB175B}" destId="{551AEABB-2B72-4E54-B8D3-272325771E22}" srcOrd="0" destOrd="4" parTransId="{4EEC3429-43B9-40D4-B7AE-FB4138D82491}" sibTransId="{2B7C7B3D-113E-42B2-AC4D-14B2A74E791D}"/>
    <dgm:cxn modelId="{51B366C8-783D-4002-93B4-416978442FAA}" type="presOf" srcId="{0438AF19-F917-49DC-B317-18126BE84300}" destId="{C0A8B9CC-548F-40C7-A49B-DC6FD9C84B71}" srcOrd="0" destOrd="0" presId="urn:microsoft.com/office/officeart/2005/8/layout/lProcess3#1"/>
    <dgm:cxn modelId="{46530502-B30E-419D-BBC9-1430305C38DE}" type="presParOf" srcId="{C0A8B9CC-548F-40C7-A49B-DC6FD9C84B71}" destId="{5DA3721E-D010-4135-BD0F-0CE598FE6E49}" srcOrd="0" destOrd="0" presId="urn:microsoft.com/office/officeart/2005/8/layout/lProcess3#1"/>
    <dgm:cxn modelId="{91854634-E632-4ADE-84E1-FCD9D5D2E70B}" type="presParOf" srcId="{5DA3721E-D010-4135-BD0F-0CE598FE6E49}" destId="{EC6EF95D-7BB3-455A-8837-A14A5FBCAF9C}" srcOrd="0" destOrd="0" presId="urn:microsoft.com/office/officeart/2005/8/layout/lProcess3#1"/>
    <dgm:cxn modelId="{5364D729-64B8-43F2-A601-AF7D785ADDA8}" type="presOf" srcId="{4A3A0842-0082-4B1E-A42A-5DECC81CAD2A}" destId="{EC6EF95D-7BB3-455A-8837-A14A5FBCAF9C}" srcOrd="0" destOrd="0" presId="urn:microsoft.com/office/officeart/2005/8/layout/lProcess3#1"/>
    <dgm:cxn modelId="{C6E38F46-FA63-407D-8F5F-BBDB120CE131}" type="presParOf" srcId="{5DA3721E-D010-4135-BD0F-0CE598FE6E49}" destId="{492940DB-70F7-40E1-B050-5DDEFE2AB1EA}" srcOrd="1" destOrd="0" presId="urn:microsoft.com/office/officeart/2005/8/layout/lProcess3#1"/>
    <dgm:cxn modelId="{6CADFB9D-4C97-4E1D-9574-61C353B09183}" type="presParOf" srcId="{5DA3721E-D010-4135-BD0F-0CE598FE6E49}" destId="{6D23F598-5825-4959-A3F3-148A7AC6E98C}" srcOrd="2" destOrd="0" presId="urn:microsoft.com/office/officeart/2005/8/layout/lProcess3#1"/>
    <dgm:cxn modelId="{B4C41CA4-0EB3-49FE-B83F-5D3B29FE244E}" type="presOf" srcId="{36515A0F-E64E-4226-942A-320017ABC0BF}" destId="{6D23F598-5825-4959-A3F3-148A7AC6E98C}" srcOrd="0" destOrd="0" presId="urn:microsoft.com/office/officeart/2005/8/layout/lProcess3#1"/>
    <dgm:cxn modelId="{4637D5C6-8EED-417D-A989-4352A8D3DABB}" type="presParOf" srcId="{C0A8B9CC-548F-40C7-A49B-DC6FD9C84B71}" destId="{8CD4FA00-61BF-4A71-A9D2-2974BBFCC436}" srcOrd="1" destOrd="0" presId="urn:microsoft.com/office/officeart/2005/8/layout/lProcess3#1"/>
    <dgm:cxn modelId="{14EA530A-BE57-4F9E-918D-155636A91254}" type="presParOf" srcId="{C0A8B9CC-548F-40C7-A49B-DC6FD9C84B71}" destId="{6348167D-AEE6-4249-ADDE-AC775684FAD9}" srcOrd="2" destOrd="0" presId="urn:microsoft.com/office/officeart/2005/8/layout/lProcess3#1"/>
    <dgm:cxn modelId="{19ACE5C2-BD74-4F17-ACBC-A79839F9DB24}" type="presParOf" srcId="{6348167D-AEE6-4249-ADDE-AC775684FAD9}" destId="{72F18423-B781-4C94-B70E-6D8F94C55937}" srcOrd="0" destOrd="2" presId="urn:microsoft.com/office/officeart/2005/8/layout/lProcess3#1"/>
    <dgm:cxn modelId="{CC58263E-7A12-4C50-9751-046AEAEAF70F}" type="presOf" srcId="{1629D57D-48BD-4AFC-9E2A-E723D218CB7F}" destId="{72F18423-B781-4C94-B70E-6D8F94C55937}" srcOrd="0" destOrd="0" presId="urn:microsoft.com/office/officeart/2005/8/layout/lProcess3#1"/>
    <dgm:cxn modelId="{B80CFCE5-D3A6-4944-BC19-65A1E8C41910}" type="presParOf" srcId="{6348167D-AEE6-4249-ADDE-AC775684FAD9}" destId="{93DD5B04-B033-4E11-BBE2-C894A1EE1806}" srcOrd="1" destOrd="2" presId="urn:microsoft.com/office/officeart/2005/8/layout/lProcess3#1"/>
    <dgm:cxn modelId="{4768CFE5-8BC4-446A-816D-D0F82DC512DC}" type="presParOf" srcId="{6348167D-AEE6-4249-ADDE-AC775684FAD9}" destId="{037A5A27-D714-4EEB-A647-F63DCC9FF8FB}" srcOrd="2" destOrd="2" presId="urn:microsoft.com/office/officeart/2005/8/layout/lProcess3#1"/>
    <dgm:cxn modelId="{66071024-5290-4858-9463-4D306AD2985D}" type="presOf" srcId="{7FFA6E40-01A3-4995-883F-01A199F6C4D0}" destId="{037A5A27-D714-4EEB-A647-F63DCC9FF8FB}" srcOrd="0" destOrd="0" presId="urn:microsoft.com/office/officeart/2005/8/layout/lProcess3#1"/>
    <dgm:cxn modelId="{0885E6AB-0610-4507-8AB8-D1B61883E100}" type="presParOf" srcId="{6348167D-AEE6-4249-ADDE-AC775684FAD9}" destId="{C6DFB08D-5896-4801-8DD5-6C5B3757720C}" srcOrd="3" destOrd="2" presId="urn:microsoft.com/office/officeart/2005/8/layout/lProcess3#1"/>
    <dgm:cxn modelId="{E2AA1081-B0C0-4EAC-BCCA-534FA1D63EBB}" type="presParOf" srcId="{6348167D-AEE6-4249-ADDE-AC775684FAD9}" destId="{2BE23F87-D870-4EC5-9845-CC53C6311CA6}" srcOrd="4" destOrd="2" presId="urn:microsoft.com/office/officeart/2005/8/layout/lProcess3#1"/>
    <dgm:cxn modelId="{765660D8-08C1-4755-947A-0356F285672C}" type="presOf" srcId="{445CB452-7E41-4F50-91A9-4B70654F4C54}" destId="{2BE23F87-D870-4EC5-9845-CC53C6311CA6}" srcOrd="0" destOrd="0" presId="urn:microsoft.com/office/officeart/2005/8/layout/lProcess3#1"/>
    <dgm:cxn modelId="{1454C7B5-90F7-4EFA-BD67-380F7AE16BCF}" type="presParOf" srcId="{6348167D-AEE6-4249-ADDE-AC775684FAD9}" destId="{F6110CD1-CE26-4ECA-BA56-EE8732215D47}" srcOrd="5" destOrd="2" presId="urn:microsoft.com/office/officeart/2005/8/layout/lProcess3#1"/>
    <dgm:cxn modelId="{A38D861C-A9EA-4236-9958-0AFBB2006EA3}" type="presParOf" srcId="{6348167D-AEE6-4249-ADDE-AC775684FAD9}" destId="{8CD58438-261F-453E-90FB-B4DD6825D074}" srcOrd="6" destOrd="2" presId="urn:microsoft.com/office/officeart/2005/8/layout/lProcess3#1"/>
    <dgm:cxn modelId="{982E1763-216C-41EC-8D3D-DFF9BA45F906}" type="presOf" srcId="{E63C1DF1-0F43-4354-89B7-D58539619111}" destId="{8CD58438-261F-453E-90FB-B4DD6825D074}" srcOrd="0" destOrd="0" presId="urn:microsoft.com/office/officeart/2005/8/layout/lProcess3#1"/>
    <dgm:cxn modelId="{0DB0A4E1-52A6-48EB-ACC0-8021A44C6C82}" type="presParOf" srcId="{C0A8B9CC-548F-40C7-A49B-DC6FD9C84B71}" destId="{C19374BE-08DA-40C4-8838-9E105BD1ED7F}" srcOrd="3" destOrd="0" presId="urn:microsoft.com/office/officeart/2005/8/layout/lProcess3#1"/>
    <dgm:cxn modelId="{C802F41C-BCD5-4265-B50C-BF27146EF1CD}" type="presParOf" srcId="{C0A8B9CC-548F-40C7-A49B-DC6FD9C84B71}" destId="{66DEE632-96AD-42A4-8EE7-7B9C1C1A9D35}" srcOrd="4" destOrd="0" presId="urn:microsoft.com/office/officeart/2005/8/layout/lProcess3#1"/>
    <dgm:cxn modelId="{36A9DAA8-C8A0-4269-A527-B0435C9C4E61}" type="presParOf" srcId="{66DEE632-96AD-42A4-8EE7-7B9C1C1A9D35}" destId="{02C080A1-3B23-43E8-B705-BCBBB794063D}" srcOrd="0" destOrd="4" presId="urn:microsoft.com/office/officeart/2005/8/layout/lProcess3#1"/>
    <dgm:cxn modelId="{82150415-34AE-4A50-9719-5C2017A80451}" type="presOf" srcId="{21A90D1D-B69E-4789-BC80-7312829ED006}" destId="{02C080A1-3B23-43E8-B705-BCBBB794063D}" srcOrd="0" destOrd="0" presId="urn:microsoft.com/office/officeart/2005/8/layout/lProcess3#1"/>
    <dgm:cxn modelId="{1509D184-CFCD-4D89-B211-7447BD14FD6E}" type="presParOf" srcId="{66DEE632-96AD-42A4-8EE7-7B9C1C1A9D35}" destId="{80E0451C-2513-4F81-84A0-50D659E669AC}" srcOrd="1" destOrd="4" presId="urn:microsoft.com/office/officeart/2005/8/layout/lProcess3#1"/>
    <dgm:cxn modelId="{4EE98268-4B4D-4812-99E3-0B53C7529ED2}" type="presParOf" srcId="{66DEE632-96AD-42A4-8EE7-7B9C1C1A9D35}" destId="{1036CDEC-4F02-43AB-B101-2BF13A6E0037}" srcOrd="2" destOrd="4" presId="urn:microsoft.com/office/officeart/2005/8/layout/lProcess3#1"/>
    <dgm:cxn modelId="{2DE8F65C-AF8D-4A06-A3EA-44F7F1DCFA1B}" type="presOf" srcId="{DA9507EA-448D-4126-B1E4-DF93A8A25C43}" destId="{1036CDEC-4F02-43AB-B101-2BF13A6E0037}" srcOrd="0" destOrd="0" presId="urn:microsoft.com/office/officeart/2005/8/layout/lProcess3#1"/>
    <dgm:cxn modelId="{8C46B83A-1DD2-48BC-A0B7-A43BD7CAF6B5}" type="presParOf" srcId="{66DEE632-96AD-42A4-8EE7-7B9C1C1A9D35}" destId="{6FC65CAE-69EF-4600-90B6-965D27130883}" srcOrd="3" destOrd="4" presId="urn:microsoft.com/office/officeart/2005/8/layout/lProcess3#1"/>
    <dgm:cxn modelId="{6211F3FE-4894-4CB1-B67B-0440718E3764}" type="presParOf" srcId="{66DEE632-96AD-42A4-8EE7-7B9C1C1A9D35}" destId="{1C8B2641-F3AB-4340-890C-02E1855420D0}" srcOrd="4" destOrd="4" presId="urn:microsoft.com/office/officeart/2005/8/layout/lProcess3#1"/>
    <dgm:cxn modelId="{3EFF1AC7-C793-4FDE-AC68-BB7F25FFC308}" type="presOf" srcId="{DE54DAD1-76DE-487E-89E5-DC27CD3F94A7}" destId="{1C8B2641-F3AB-4340-890C-02E1855420D0}" srcOrd="0" destOrd="0" presId="urn:microsoft.com/office/officeart/2005/8/layout/lProcess3#1"/>
    <dgm:cxn modelId="{53D49808-6475-4B79-BE26-5F27A9980C91}" type="presParOf" srcId="{66DEE632-96AD-42A4-8EE7-7B9C1C1A9D35}" destId="{0B66BF21-3003-448F-BEA4-AEA2C9B2A13F}" srcOrd="5" destOrd="4" presId="urn:microsoft.com/office/officeart/2005/8/layout/lProcess3#1"/>
    <dgm:cxn modelId="{CD41D279-2BE8-4D25-BA37-60AB3FCC33C9}" type="presParOf" srcId="{66DEE632-96AD-42A4-8EE7-7B9C1C1A9D35}" destId="{2462F84E-C015-4C83-95C8-7D68C27D26A7}" srcOrd="6" destOrd="4" presId="urn:microsoft.com/office/officeart/2005/8/layout/lProcess3#1"/>
    <dgm:cxn modelId="{4CA314D5-7552-4466-9018-DC51AFB0A383}" type="presOf" srcId="{A381A5D5-648B-400B-9E7A-E5A1BD844C33}" destId="{2462F84E-C015-4C83-95C8-7D68C27D26A7}" srcOrd="0" destOrd="0" presId="urn:microsoft.com/office/officeart/2005/8/layout/lProcess3#1"/>
    <dgm:cxn modelId="{623D1895-02DD-4047-8ECC-E94967F4735E}" type="presParOf" srcId="{66DEE632-96AD-42A4-8EE7-7B9C1C1A9D35}" destId="{DE0CE780-66FF-4838-951D-2743E10BF2B4}" srcOrd="7" destOrd="4" presId="urn:microsoft.com/office/officeart/2005/8/layout/lProcess3#1"/>
    <dgm:cxn modelId="{116F2BF6-C304-4312-A907-1AA581AEBA43}" type="presParOf" srcId="{66DEE632-96AD-42A4-8EE7-7B9C1C1A9D35}" destId="{724FABCD-E5FC-4326-8BE6-A5BABAAF0C32}" srcOrd="8" destOrd="4" presId="urn:microsoft.com/office/officeart/2005/8/layout/lProcess3#1"/>
    <dgm:cxn modelId="{2E2FE365-4817-4BDA-A5AE-B0BB1AB4DECF}" type="presOf" srcId="{98A94EBA-9F72-4027-A74E-874621D71B46}" destId="{724FABCD-E5FC-4326-8BE6-A5BABAAF0C32}" srcOrd="0" destOrd="0" presId="urn:microsoft.com/office/officeart/2005/8/layout/lProcess3#1"/>
    <dgm:cxn modelId="{8209DC3E-3887-4267-BBEF-821387596572}" type="presParOf" srcId="{66DEE632-96AD-42A4-8EE7-7B9C1C1A9D35}" destId="{565FBBCA-0527-4368-8D4C-E1C6DD3164C4}" srcOrd="9" destOrd="4" presId="urn:microsoft.com/office/officeart/2005/8/layout/lProcess3#1"/>
    <dgm:cxn modelId="{F5AA38C6-5534-435B-9B87-E901D3F9C7FC}" type="presParOf" srcId="{66DEE632-96AD-42A4-8EE7-7B9C1C1A9D35}" destId="{C74C045A-B92B-4D80-8502-A98E16951796}" srcOrd="10" destOrd="4" presId="urn:microsoft.com/office/officeart/2005/8/layout/lProcess3#1"/>
    <dgm:cxn modelId="{B501D174-FFCD-47B7-AE7C-0C94F3280B21}" type="presOf" srcId="{154FE196-A83D-4B59-B688-C7CCA1C147ED}" destId="{C74C045A-B92B-4D80-8502-A98E16951796}" srcOrd="0" destOrd="0" presId="urn:microsoft.com/office/officeart/2005/8/layout/lProcess3#1"/>
    <dgm:cxn modelId="{52B06E8A-861A-41E1-8FE6-27A7C6257186}" type="presParOf" srcId="{66DEE632-96AD-42A4-8EE7-7B9C1C1A9D35}" destId="{A0BC0FD6-7069-41C8-A018-AA8922F7FDF6}" srcOrd="11" destOrd="4" presId="urn:microsoft.com/office/officeart/2005/8/layout/lProcess3#1"/>
    <dgm:cxn modelId="{D45F3209-A6A7-495D-977B-01CB602F5DA8}" type="presParOf" srcId="{66DEE632-96AD-42A4-8EE7-7B9C1C1A9D35}" destId="{37250BB2-71A9-4FBC-BCB7-3EE411869F47}" srcOrd="12" destOrd="4" presId="urn:microsoft.com/office/officeart/2005/8/layout/lProcess3#1"/>
    <dgm:cxn modelId="{55DA9332-06B0-4728-937C-E3EFAA4E9D0C}" type="presOf" srcId="{FFACCE83-389C-411D-876C-594C9AC673BA}" destId="{37250BB2-71A9-4FBC-BCB7-3EE411869F47}" srcOrd="0" destOrd="0" presId="urn:microsoft.com/office/officeart/2005/8/layout/lProcess3#1"/>
    <dgm:cxn modelId="{BC9A2791-B4B6-40A7-A4E6-A0671CF6DE62}" type="presParOf" srcId="{66DEE632-96AD-42A4-8EE7-7B9C1C1A9D35}" destId="{3CB1F190-CC93-4273-AB61-93BACA5F65B8}" srcOrd="13" destOrd="4" presId="urn:microsoft.com/office/officeart/2005/8/layout/lProcess3#1"/>
    <dgm:cxn modelId="{BCE6C9B3-275C-4AB8-966B-28699951C942}" type="presParOf" srcId="{66DEE632-96AD-42A4-8EE7-7B9C1C1A9D35}" destId="{89B910A5-91EB-4148-9241-16AD565A27B0}" srcOrd="14" destOrd="4" presId="urn:microsoft.com/office/officeart/2005/8/layout/lProcess3#1"/>
    <dgm:cxn modelId="{52C0716F-5A8E-4083-BDB2-0C6583D1A8E3}" type="presOf" srcId="{19F5894D-CF1F-4B56-B72C-7181FA77CE33}" destId="{89B910A5-91EB-4148-9241-16AD565A27B0}" srcOrd="0" destOrd="0" presId="urn:microsoft.com/office/officeart/2005/8/layout/lProcess3#1"/>
    <dgm:cxn modelId="{BE454AA5-EB91-417E-8D9A-1715C06A1FFB}" type="presParOf" srcId="{C0A8B9CC-548F-40C7-A49B-DC6FD9C84B71}" destId="{C573925D-919A-4489-9BA1-AAF7CD7F11A8}" srcOrd="5" destOrd="0" presId="urn:microsoft.com/office/officeart/2005/8/layout/lProcess3#1"/>
    <dgm:cxn modelId="{C5E23B43-E366-4E28-933F-B7821970FAE4}" type="presParOf" srcId="{C0A8B9CC-548F-40C7-A49B-DC6FD9C84B71}" destId="{A1903270-03E2-4A34-8E3E-82E161B049B0}" srcOrd="6" destOrd="0" presId="urn:microsoft.com/office/officeart/2005/8/layout/lProcess3#1"/>
    <dgm:cxn modelId="{A72025B6-9AAE-4B84-8C89-4E6D7E4CEAC8}" type="presParOf" srcId="{A1903270-03E2-4A34-8E3E-82E161B049B0}" destId="{60632B1A-4CA6-4AA7-87B4-724CCF7E1846}" srcOrd="0" destOrd="6" presId="urn:microsoft.com/office/officeart/2005/8/layout/lProcess3#1"/>
    <dgm:cxn modelId="{C10C6E21-C4BB-41F8-83EC-7E916C26D587}" type="presOf" srcId="{77A9D926-27CA-474B-89E4-D8B22C7C2081}" destId="{60632B1A-4CA6-4AA7-87B4-724CCF7E1846}" srcOrd="0" destOrd="0" presId="urn:microsoft.com/office/officeart/2005/8/layout/lProcess3#1"/>
    <dgm:cxn modelId="{96D4CC27-0573-45E0-A6E4-70F680D2DB51}" type="presParOf" srcId="{A1903270-03E2-4A34-8E3E-82E161B049B0}" destId="{0E627268-480A-4F93-8480-C9AE07CF3FD9}" srcOrd="1" destOrd="6" presId="urn:microsoft.com/office/officeart/2005/8/layout/lProcess3#1"/>
    <dgm:cxn modelId="{D716026F-ED0B-4350-AE7F-91C5A0D5E7EC}" type="presParOf" srcId="{A1903270-03E2-4A34-8E3E-82E161B049B0}" destId="{243F6B92-882A-44BD-8825-3907B78F42DA}" srcOrd="2" destOrd="6" presId="urn:microsoft.com/office/officeart/2005/8/layout/lProcess3#1"/>
    <dgm:cxn modelId="{1908FABB-BF2B-4685-AA21-7A7B54E6522F}" type="presOf" srcId="{25D38299-7F01-494F-ABEF-9CE5A704BA35}" destId="{243F6B92-882A-44BD-8825-3907B78F42DA}" srcOrd="0" destOrd="0" presId="urn:microsoft.com/office/officeart/2005/8/layout/lProcess3#1"/>
    <dgm:cxn modelId="{672E5B1A-26E7-448D-B55C-A52D477BE711}" type="presParOf" srcId="{A1903270-03E2-4A34-8E3E-82E161B049B0}" destId="{C711EF9C-C4DE-460D-A646-0E04ABF0B550}" srcOrd="3" destOrd="6" presId="urn:microsoft.com/office/officeart/2005/8/layout/lProcess3#1"/>
    <dgm:cxn modelId="{5F4D9209-F5B6-4E59-AE95-66ED9523CDFE}" type="presParOf" srcId="{A1903270-03E2-4A34-8E3E-82E161B049B0}" destId="{FC43367C-0274-41DB-B08C-B89AA6EB5D52}" srcOrd="4" destOrd="6" presId="urn:microsoft.com/office/officeart/2005/8/layout/lProcess3#1"/>
    <dgm:cxn modelId="{E39584EB-2B9C-49FC-A748-9336B6458BA9}" type="presOf" srcId="{B75A97AA-8987-404F-A30E-6C388A4A3AC8}" destId="{FC43367C-0274-41DB-B08C-B89AA6EB5D52}" srcOrd="0" destOrd="0" presId="urn:microsoft.com/office/officeart/2005/8/layout/lProcess3#1"/>
    <dgm:cxn modelId="{615C4E11-82D1-4EC0-8B17-508C0A944920}" type="presParOf" srcId="{A1903270-03E2-4A34-8E3E-82E161B049B0}" destId="{C6E627E3-6357-4F8E-A28C-1F05B42C2A9B}" srcOrd="5" destOrd="6" presId="urn:microsoft.com/office/officeart/2005/8/layout/lProcess3#1"/>
    <dgm:cxn modelId="{5F7B5446-3850-4A25-B62A-27C1A767C405}" type="presParOf" srcId="{A1903270-03E2-4A34-8E3E-82E161B049B0}" destId="{8EB26E8B-B09F-4998-9BA4-740BE942FA37}" srcOrd="6" destOrd="6" presId="urn:microsoft.com/office/officeart/2005/8/layout/lProcess3#1"/>
    <dgm:cxn modelId="{6EC61072-332F-4074-9787-4C3F904054D9}" type="presOf" srcId="{5498AC4A-6E3B-4872-957D-2AC2481BF893}" destId="{8EB26E8B-B09F-4998-9BA4-740BE942FA37}" srcOrd="0" destOrd="0" presId="urn:microsoft.com/office/officeart/2005/8/layout/lProcess3#1"/>
    <dgm:cxn modelId="{DF9D8C68-B9D1-49FF-B295-AFDA9C062B07}" type="presParOf" srcId="{C0A8B9CC-548F-40C7-A49B-DC6FD9C84B71}" destId="{E36C18E2-5768-4A66-B0FB-8BF05BBB59CB}" srcOrd="7" destOrd="0" presId="urn:microsoft.com/office/officeart/2005/8/layout/lProcess3#1"/>
    <dgm:cxn modelId="{9773A719-ABC2-43AF-BC12-DD83C06DCA0A}" type="presParOf" srcId="{C0A8B9CC-548F-40C7-A49B-DC6FD9C84B71}" destId="{0BB190A6-1696-4943-9F75-2BEC9B078168}" srcOrd="8" destOrd="0" presId="urn:microsoft.com/office/officeart/2005/8/layout/lProcess3#1"/>
    <dgm:cxn modelId="{EE5CA253-10FA-425F-96A1-43DABF631EAC}" type="presParOf" srcId="{0BB190A6-1696-4943-9F75-2BEC9B078168}" destId="{5D5BCBF2-B9F7-4D2D-8DE9-C8476BD3FF44}" srcOrd="0" destOrd="8" presId="urn:microsoft.com/office/officeart/2005/8/layout/lProcess3#1"/>
    <dgm:cxn modelId="{404927F3-2283-484A-9F78-479D999E05A2}" type="presOf" srcId="{FB592A04-4C28-4D0E-B6F7-ADFBA2EB175B}" destId="{5D5BCBF2-B9F7-4D2D-8DE9-C8476BD3FF44}" srcOrd="0" destOrd="0" presId="urn:microsoft.com/office/officeart/2005/8/layout/lProcess3#1"/>
    <dgm:cxn modelId="{8AD2DCEB-0644-41B9-9FCB-2B011C5492AE}" type="presParOf" srcId="{0BB190A6-1696-4943-9F75-2BEC9B078168}" destId="{40032BF2-BD04-49D8-921D-0BA5CDB54AB4}" srcOrd="1" destOrd="8" presId="urn:microsoft.com/office/officeart/2005/8/layout/lProcess3#1"/>
    <dgm:cxn modelId="{C58041B2-3471-45A1-A8DD-AF8C9B69322E}" type="presParOf" srcId="{0BB190A6-1696-4943-9F75-2BEC9B078168}" destId="{910505F1-DEAC-4AFC-B977-F8CA9D16E1D8}" srcOrd="2" destOrd="8" presId="urn:microsoft.com/office/officeart/2005/8/layout/lProcess3#1"/>
    <dgm:cxn modelId="{87080B2B-45EF-4E34-9AA4-C0B4A30BCC6B}" type="presOf" srcId="{551AEABB-2B72-4E54-B8D3-272325771E22}" destId="{910505F1-DEAC-4AFC-B977-F8CA9D16E1D8}" srcOrd="0" destOrd="0" presId="urn:microsoft.com/office/officeart/2005/8/layout/lProcess3#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38AF19-F917-49DC-B317-18126BE84300}" type="doc">
      <dgm:prSet loTypeId="process" loCatId="process" qsTypeId="urn:microsoft.com/office/officeart/2005/8/quickstyle/simple1#2" qsCatId="simple" csTypeId="urn:microsoft.com/office/officeart/2005/8/colors/accent1_2#3" csCatId="accent1" phldr="1"/>
      <dgm:spPr/>
      <dgm:t>
        <a:bodyPr/>
        <a:lstStyle/>
        <a:p>
          <a:endParaRPr lang="zh-CN" altLang="en-US"/>
        </a:p>
      </dgm:t>
    </dgm:pt>
    <dgm:pt modelId="{4A3A0842-0082-4B1E-A42A-5DECC81CAD2A}">
      <dgm:prSet custT="1"/>
      <dgm:spPr/>
      <dgm:t>
        <a:bodyPr/>
        <a:lstStyle/>
        <a:p>
          <a:r>
            <a:rPr lang="zh-CN" altLang="en-US" sz="1800" dirty="0"/>
            <a:t>角色</a:t>
          </a:r>
        </a:p>
      </dgm:t>
    </dgm:pt>
    <dgm:pt modelId="{5B0AADAA-69B8-43A1-98ED-87FFBF68291A}" cxnId="{81102E19-FC8A-46B4-A04A-F2839776411F}" type="parTrans">
      <dgm:prSet/>
      <dgm:spPr/>
      <dgm:t>
        <a:bodyPr/>
        <a:lstStyle/>
        <a:p>
          <a:endParaRPr lang="zh-CN" altLang="en-US"/>
        </a:p>
      </dgm:t>
    </dgm:pt>
    <dgm:pt modelId="{F7C14D24-03D5-4725-B83F-225BF89377B8}" cxnId="{81102E19-FC8A-46B4-A04A-F2839776411F}" type="sibTrans">
      <dgm:prSet/>
      <dgm:spPr/>
      <dgm:t>
        <a:bodyPr/>
        <a:lstStyle/>
        <a:p>
          <a:endParaRPr lang="zh-CN" altLang="en-US"/>
        </a:p>
      </dgm:t>
    </dgm:pt>
    <dgm:pt modelId="{36515A0F-E64E-4226-942A-320017ABC0BF}">
      <dgm:prSet custT="1"/>
      <dgm:spPr/>
      <dgm:t>
        <a:bodyPr/>
        <a:lstStyle/>
        <a:p>
          <a:r>
            <a:rPr lang="zh-CN" altLang="en-US" sz="1200" dirty="0"/>
            <a:t>用户</a:t>
          </a:r>
        </a:p>
      </dgm:t>
    </dgm:pt>
    <dgm:pt modelId="{98FC542C-859A-45C4-AD7D-A781B021922C}" cxnId="{749BD1A3-AC16-40DB-86E9-6A510A747E51}" type="parTrans">
      <dgm:prSet/>
      <dgm:spPr/>
      <dgm:t>
        <a:bodyPr/>
        <a:lstStyle/>
        <a:p>
          <a:endParaRPr lang="zh-CN" altLang="en-US"/>
        </a:p>
      </dgm:t>
    </dgm:pt>
    <dgm:pt modelId="{17D2A2B1-5239-4967-8E9F-B1A6ED2B107E}" cxnId="{749BD1A3-AC16-40DB-86E9-6A510A747E51}" type="sibTrans">
      <dgm:prSet/>
      <dgm:spPr/>
      <dgm:t>
        <a:bodyPr/>
        <a:lstStyle/>
        <a:p>
          <a:endParaRPr lang="zh-CN" altLang="en-US"/>
        </a:p>
      </dgm:t>
    </dgm:pt>
    <dgm:pt modelId="{1629D57D-48BD-4AFC-9E2A-E723D218CB7F}">
      <dgm:prSet custT="1"/>
      <dgm:spPr/>
      <dgm:t>
        <a:bodyPr/>
        <a:lstStyle/>
        <a:p>
          <a:r>
            <a:rPr lang="zh-CN" altLang="en-US" sz="1800" dirty="0"/>
            <a:t>前置条件</a:t>
          </a:r>
        </a:p>
      </dgm:t>
    </dgm:pt>
    <dgm:pt modelId="{F8E06786-300A-467C-9F04-1C44DF801D79}" cxnId="{8F949CFA-5EF3-493E-B231-74644035DA22}" type="parTrans">
      <dgm:prSet/>
      <dgm:spPr/>
      <dgm:t>
        <a:bodyPr/>
        <a:lstStyle/>
        <a:p>
          <a:endParaRPr lang="zh-CN" altLang="en-US"/>
        </a:p>
      </dgm:t>
    </dgm:pt>
    <dgm:pt modelId="{BACCC82B-02C7-455E-86C5-C5EF8BA3914F}" cxnId="{8F949CFA-5EF3-493E-B231-74644035DA22}" type="sibTrans">
      <dgm:prSet/>
      <dgm:spPr/>
      <dgm:t>
        <a:bodyPr/>
        <a:lstStyle/>
        <a:p>
          <a:endParaRPr lang="zh-CN" altLang="en-US"/>
        </a:p>
      </dgm:t>
    </dgm:pt>
    <dgm:pt modelId="{7FFA6E40-01A3-4995-883F-01A199F6C4D0}">
      <dgm:prSet phldr="0" custT="0"/>
      <dgm:spPr/>
      <dgm:t>
        <a:bodyPr vert="horz" wrap="square"/>
        <a:p>
          <a:pPr>
            <a:lnSpc>
              <a:spcPct val="100000"/>
            </a:lnSpc>
            <a:spcBef>
              <a:spcPct val="0"/>
            </a:spcBef>
            <a:spcAft>
              <a:spcPct val="35000"/>
            </a:spcAft>
          </a:pPr>
          <a:r>
            <a:rPr lang="zh-CN" altLang="en-US"/>
            <a:t>用户已登录系统</a:t>
          </a:r>
          <a:r>
            <a:rPr lang="zh-CN" altLang="en-US"/>
            <a:t/>
          </a:r>
          <a:endParaRPr lang="zh-CN" altLang="en-US"/>
        </a:p>
      </dgm:t>
    </dgm:pt>
    <dgm:pt modelId="{2113BB8E-3503-4ADA-8187-B04817696158}" cxnId="{2A7C1C76-D0DF-4D62-9984-53A8087C68F0}" type="parTrans">
      <dgm:prSet/>
      <dgm:spPr/>
      <dgm:t>
        <a:bodyPr/>
        <a:lstStyle/>
        <a:p>
          <a:endParaRPr lang="zh-CN" altLang="en-US"/>
        </a:p>
      </dgm:t>
    </dgm:pt>
    <dgm:pt modelId="{6D20D729-01F7-4A7F-9FDE-73920BD74825}" cxnId="{2A7C1C76-D0DF-4D62-9984-53A8087C68F0}" type="sibTrans">
      <dgm:prSet/>
      <dgm:spPr/>
      <dgm:t>
        <a:bodyPr/>
        <a:lstStyle/>
        <a:p>
          <a:endParaRPr lang="zh-CN" altLang="en-US"/>
        </a:p>
      </dgm:t>
    </dgm:pt>
    <dgm:pt modelId="{445CB452-7E41-4F50-91A9-4B70654F4C54}">
      <dgm:prSet phldr="0" custT="0"/>
      <dgm:spPr/>
      <dgm:t>
        <a:bodyPr vert="horz" wrap="square"/>
        <a:p>
          <a:pPr>
            <a:lnSpc>
              <a:spcPct val="100000"/>
            </a:lnSpc>
            <a:spcBef>
              <a:spcPct val="0"/>
            </a:spcBef>
            <a:spcAft>
              <a:spcPct val="35000"/>
            </a:spcAft>
          </a:pPr>
          <a:r>
            <a:rPr lang="zh-CN" altLang="en-US"/>
            <a:t>系统已加载电影</a:t>
          </a:r>
          <a:r>
            <a:rPr lang="zh-CN" altLang="en-US"/>
            <a:t/>
          </a:r>
          <a:endParaRPr lang="zh-CN" altLang="en-US"/>
        </a:p>
      </dgm:t>
    </dgm:pt>
    <dgm:pt modelId="{C7A92AE8-134B-43D2-8FE4-2F3385434990}" cxnId="{26F17E25-04CD-4C2D-A465-D075756779C1}" type="parTrans">
      <dgm:prSet/>
      <dgm:spPr/>
      <dgm:t>
        <a:bodyPr/>
        <a:lstStyle/>
        <a:p>
          <a:endParaRPr lang="zh-CN" altLang="en-US"/>
        </a:p>
      </dgm:t>
    </dgm:pt>
    <dgm:pt modelId="{92023756-3735-4B69-A3CA-E83A566C0119}" cxnId="{26F17E25-04CD-4C2D-A465-D075756779C1}" type="sibTrans">
      <dgm:prSet/>
      <dgm:spPr/>
      <dgm:t>
        <a:bodyPr/>
        <a:lstStyle/>
        <a:p>
          <a:endParaRPr lang="zh-CN" altLang="en-US"/>
        </a:p>
      </dgm:t>
    </dgm:pt>
    <dgm:pt modelId="{E63C1DF1-0F43-4354-89B7-D58539619111}">
      <dgm:prSet phldr="0" custT="0"/>
      <dgm:spPr/>
      <dgm:t>
        <a:bodyPr vert="horz" wrap="square"/>
        <a:p>
          <a:pPr>
            <a:lnSpc>
              <a:spcPct val="100000"/>
            </a:lnSpc>
            <a:spcBef>
              <a:spcPct val="0"/>
            </a:spcBef>
            <a:spcAft>
              <a:spcPct val="35000"/>
            </a:spcAft>
          </a:pPr>
          <a:r>
            <a:rPr lang="zh-CN" altLang="en-US"/>
            <a:t>数据筛选页可访问</a:t>
          </a:r>
          <a:r>
            <a:rPr lang="zh-CN" altLang="en-US"/>
            <a:t/>
          </a:r>
          <a:endParaRPr lang="zh-CN" altLang="en-US"/>
        </a:p>
      </dgm:t>
    </dgm:pt>
    <dgm:pt modelId="{657A658C-6595-4631-B3E0-5B40D8C8E964}" cxnId="{1B868DFB-425C-4FDA-BCF0-FA44D9141676}" type="parTrans">
      <dgm:prSet/>
      <dgm:spPr/>
      <dgm:t>
        <a:bodyPr/>
        <a:lstStyle/>
        <a:p>
          <a:endParaRPr lang="zh-CN" altLang="en-US"/>
        </a:p>
      </dgm:t>
    </dgm:pt>
    <dgm:pt modelId="{17D9C6F5-8C09-4D7A-9DE4-F736D5686154}" cxnId="{1B868DFB-425C-4FDA-BCF0-FA44D9141676}" type="sibTrans">
      <dgm:prSet/>
      <dgm:spPr/>
      <dgm:t>
        <a:bodyPr/>
        <a:lstStyle/>
        <a:p>
          <a:endParaRPr lang="zh-CN" altLang="en-US"/>
        </a:p>
      </dgm:t>
    </dgm:pt>
    <dgm:pt modelId="{21A90D1D-B69E-4789-BC80-7312829ED006}">
      <dgm:prSet custT="1"/>
      <dgm:spPr/>
      <dgm:t>
        <a:bodyPr/>
        <a:lstStyle/>
        <a:p>
          <a:r>
            <a:rPr lang="zh-CN" altLang="en-US" sz="1800" dirty="0"/>
            <a:t>基本事件流</a:t>
          </a:r>
        </a:p>
      </dgm:t>
    </dgm:pt>
    <dgm:pt modelId="{8CE68B85-2D27-41E2-9C1E-D9158C2FCCE2}" cxnId="{5AA45F2A-1077-46BA-867E-801F5DFAB502}" type="parTrans">
      <dgm:prSet/>
      <dgm:spPr/>
      <dgm:t>
        <a:bodyPr/>
        <a:lstStyle/>
        <a:p>
          <a:endParaRPr lang="zh-CN" altLang="en-US"/>
        </a:p>
      </dgm:t>
    </dgm:pt>
    <dgm:pt modelId="{5E61E013-C4BA-4988-9284-F12FC804D404}" cxnId="{5AA45F2A-1077-46BA-867E-801F5DFAB502}" type="sibTrans">
      <dgm:prSet/>
      <dgm:spPr/>
      <dgm:t>
        <a:bodyPr/>
        <a:lstStyle/>
        <a:p>
          <a:endParaRPr lang="zh-CN" altLang="en-US"/>
        </a:p>
      </dgm:t>
    </dgm:pt>
    <dgm:pt modelId="{DA9507EA-448D-4126-B1E4-DF93A8A25C43}">
      <dgm:prSet phldr="0" custT="1"/>
      <dgm:spPr/>
      <dgm:t>
        <a:bodyPr vert="horz" wrap="square"/>
        <a:p>
          <a:pPr>
            <a:lnSpc>
              <a:spcPct val="100000"/>
            </a:lnSpc>
            <a:spcBef>
              <a:spcPct val="0"/>
            </a:spcBef>
            <a:spcAft>
              <a:spcPct val="35000"/>
            </a:spcAft>
          </a:pPr>
          <a:r>
            <a:rPr lang="zh-CN" altLang="en-US" sz="1200" dirty="0"/>
            <a:t>用户点击</a:t>
          </a:r>
          <a:r>
            <a:rPr lang="en-US" altLang="zh-CN" sz="1200" dirty="0"/>
            <a:t>“</a:t>
          </a:r>
          <a:r>
            <a:rPr lang="zh-CN" altLang="en-US" sz="1200" dirty="0"/>
            <a:t>电影筛选</a:t>
          </a:r>
          <a:r>
            <a:rPr lang="en-US" altLang="zh-CN" sz="1200" dirty="0"/>
            <a:t>”</a:t>
          </a:r>
          <a:r>
            <a:rPr lang="zh-CN" altLang="en-US" sz="1200" dirty="0"/>
            <a:t>导航</a:t>
          </a:r>
          <a:r>
            <a:rPr lang="zh-CN" altLang="en-US" sz="1200" dirty="0"/>
            <a:t/>
          </a:r>
          <a:endParaRPr lang="zh-CN" altLang="en-US" sz="1200" dirty="0"/>
        </a:p>
      </dgm:t>
    </dgm:pt>
    <dgm:pt modelId="{4EC56CF7-8188-4C2B-A07D-0FF41F7E1A46}" cxnId="{0918A899-99A7-4858-B6BA-165F8FE72F99}" type="parTrans">
      <dgm:prSet/>
      <dgm:spPr/>
      <dgm:t>
        <a:bodyPr/>
        <a:lstStyle/>
        <a:p>
          <a:endParaRPr lang="zh-CN" altLang="en-US"/>
        </a:p>
      </dgm:t>
    </dgm:pt>
    <dgm:pt modelId="{7F931C9B-DD54-4558-8109-78AECEF05654}" cxnId="{0918A899-99A7-4858-B6BA-165F8FE72F99}" type="sibTrans">
      <dgm:prSet/>
      <dgm:spPr/>
      <dgm:t>
        <a:bodyPr/>
        <a:lstStyle/>
        <a:p>
          <a:endParaRPr lang="zh-CN" altLang="en-US"/>
        </a:p>
      </dgm:t>
    </dgm:pt>
    <dgm:pt modelId="{DE54DAD1-76DE-487E-89E5-DC27CD3F94A7}">
      <dgm:prSet phldr="0" custT="1"/>
      <dgm:spPr/>
      <dgm:t>
        <a:bodyPr vert="horz" wrap="square"/>
        <a:p>
          <a:pPr>
            <a:lnSpc>
              <a:spcPct val="100000"/>
            </a:lnSpc>
            <a:spcBef>
              <a:spcPct val="0"/>
            </a:spcBef>
            <a:spcAft>
              <a:spcPct val="35000"/>
            </a:spcAft>
          </a:pPr>
          <a:r>
            <a:rPr lang="zh-CN" altLang="en-US" sz="1200" dirty="0"/>
            <a:t>系统显示筛选条件栏</a:t>
          </a:r>
          <a:r>
            <a:rPr lang="zh-CN" altLang="en-US" sz="1200" dirty="0"/>
            <a:t>（</a:t>
          </a:r>
          <a:r>
            <a:rPr lang="zh-CN" altLang="en-US" sz="1200" dirty="0"/>
            <a:t>类型</a:t>
          </a:r>
          <a:r>
            <a:rPr lang="zh-CN" altLang="en-US" sz="1200" dirty="0"/>
            <a:t>、</a:t>
          </a:r>
          <a:r>
            <a:rPr lang="zh-CN" altLang="en-US" sz="1200" dirty="0"/>
            <a:t>年份</a:t>
          </a:r>
          <a:r>
            <a:rPr lang="zh-CN" altLang="en-US" sz="1200" dirty="0"/>
            <a:t>、</a:t>
          </a:r>
          <a:r>
            <a:rPr lang="zh-CN" altLang="en-US" sz="1200" dirty="0"/>
            <a:t>评分区间等</a:t>
          </a:r>
          <a:r>
            <a:rPr lang="zh-CN" altLang="en-US" sz="1200" dirty="0"/>
            <a:t>）</a:t>
          </a:r>
          <a:r>
            <a:rPr lang="zh-CN" altLang="en-US" sz="1200" dirty="0"/>
            <a:t/>
          </a:r>
          <a:endParaRPr lang="zh-CN" altLang="en-US" sz="1200" dirty="0"/>
        </a:p>
      </dgm:t>
    </dgm:pt>
    <dgm:pt modelId="{CF15DB1D-22BC-4AB1-A64A-6331BF2D2BAA}" cxnId="{D2447D2A-9765-4DA3-B2BB-D9DCE1991D56}" type="parTrans">
      <dgm:prSet/>
      <dgm:spPr/>
      <dgm:t>
        <a:bodyPr/>
        <a:lstStyle/>
        <a:p>
          <a:endParaRPr lang="zh-CN" altLang="en-US"/>
        </a:p>
      </dgm:t>
    </dgm:pt>
    <dgm:pt modelId="{8C446F5C-291F-4EC8-8F1E-3D987F1EC574}" cxnId="{D2447D2A-9765-4DA3-B2BB-D9DCE1991D56}" type="sibTrans">
      <dgm:prSet/>
      <dgm:spPr/>
      <dgm:t>
        <a:bodyPr/>
        <a:lstStyle/>
        <a:p>
          <a:endParaRPr lang="zh-CN" altLang="en-US"/>
        </a:p>
      </dgm:t>
    </dgm:pt>
    <dgm:pt modelId="{A381A5D5-648B-400B-9E7A-E5A1BD844C33}">
      <dgm:prSet phldr="0" custT="0"/>
      <dgm:spPr/>
      <dgm:t>
        <a:bodyPr vert="horz" wrap="square"/>
        <a:p>
          <a:pPr>
            <a:lnSpc>
              <a:spcPct val="100000"/>
            </a:lnSpc>
            <a:spcBef>
              <a:spcPct val="0"/>
            </a:spcBef>
            <a:spcAft>
              <a:spcPct val="35000"/>
            </a:spcAft>
          </a:pPr>
          <a:r>
            <a:rPr lang="zh-CN" altLang="en-US"/>
            <a:t>用户选择筛选条件</a:t>
          </a:r>
          <a:r>
            <a:rPr lang="zh-CN" altLang="en-US"/>
            <a:t/>
          </a:r>
          <a:endParaRPr lang="zh-CN" altLang="en-US"/>
        </a:p>
      </dgm:t>
    </dgm:pt>
    <dgm:pt modelId="{B86E8CF6-93CF-4F3B-9DED-E749651FE5F6}" cxnId="{1764D774-5599-45B5-B8AF-F0E32C624D6B}" type="parTrans">
      <dgm:prSet/>
      <dgm:spPr/>
      <dgm:t>
        <a:bodyPr/>
        <a:lstStyle/>
        <a:p>
          <a:endParaRPr lang="zh-CN" altLang="en-US"/>
        </a:p>
      </dgm:t>
    </dgm:pt>
    <dgm:pt modelId="{F23F0E49-22B7-4C55-8D8D-B3170B84DC1E}" cxnId="{1764D774-5599-45B5-B8AF-F0E32C624D6B}" type="sibTrans">
      <dgm:prSet/>
      <dgm:spPr/>
      <dgm:t>
        <a:bodyPr/>
        <a:lstStyle/>
        <a:p>
          <a:endParaRPr lang="zh-CN" altLang="en-US"/>
        </a:p>
      </dgm:t>
    </dgm:pt>
    <dgm:pt modelId="{98A94EBA-9F72-4027-A74E-874621D71B46}">
      <dgm:prSet phldr="0" custT="0"/>
      <dgm:spPr/>
      <dgm:t>
        <a:bodyPr vert="horz" wrap="square"/>
        <a:p>
          <a:pPr>
            <a:lnSpc>
              <a:spcPct val="100000"/>
            </a:lnSpc>
            <a:spcBef>
              <a:spcPct val="0"/>
            </a:spcBef>
            <a:spcAft>
              <a:spcPct val="35000"/>
            </a:spcAft>
          </a:pPr>
          <a:r>
            <a:rPr lang="zh-CN" altLang="en-US"/>
            <a:t>系统动态更新展示符合条件的电影列表</a:t>
          </a:r>
          <a:r>
            <a:rPr lang="zh-CN" altLang="en-US"/>
            <a:t/>
          </a:r>
          <a:endParaRPr lang="zh-CN" altLang="en-US"/>
        </a:p>
      </dgm:t>
    </dgm:pt>
    <dgm:pt modelId="{45989AA2-04DF-4125-B0F3-8D16DB93E55E}" cxnId="{4D70A81D-5A76-456D-A14C-50108B95C93D}" type="parTrans">
      <dgm:prSet/>
      <dgm:spPr/>
      <dgm:t>
        <a:bodyPr/>
        <a:lstStyle/>
        <a:p>
          <a:endParaRPr lang="zh-CN" altLang="en-US"/>
        </a:p>
      </dgm:t>
    </dgm:pt>
    <dgm:pt modelId="{B2CA41F3-55E5-4E88-8861-C981DFAD5BE5}" cxnId="{4D70A81D-5A76-456D-A14C-50108B95C93D}" type="sibTrans">
      <dgm:prSet/>
      <dgm:spPr/>
      <dgm:t>
        <a:bodyPr/>
        <a:lstStyle/>
        <a:p>
          <a:endParaRPr lang="zh-CN" altLang="en-US"/>
        </a:p>
      </dgm:t>
    </dgm:pt>
    <dgm:pt modelId="{154FE196-A83D-4B59-B688-C7CCA1C147ED}">
      <dgm:prSet phldr="0" custT="0"/>
      <dgm:spPr/>
      <dgm:t>
        <a:bodyPr vert="horz" wrap="square"/>
        <a:p>
          <a:pPr>
            <a:lnSpc>
              <a:spcPct val="100000"/>
            </a:lnSpc>
            <a:spcBef>
              <a:spcPct val="0"/>
            </a:spcBef>
            <a:spcAft>
              <a:spcPct val="35000"/>
            </a:spcAft>
          </a:pPr>
          <a:r>
            <a:rPr lang="zh-CN" altLang="en-US"/>
            <a:t>用户可多次修改筛选条件</a:t>
          </a:r>
          <a:r>
            <a:rPr lang="zh-CN" altLang="en-US"/>
            <a:t/>
          </a:r>
          <a:endParaRPr lang="zh-CN" altLang="en-US"/>
        </a:p>
      </dgm:t>
    </dgm:pt>
    <dgm:pt modelId="{F5499749-63E8-4F48-9F39-CCFA6BDC95C3}" cxnId="{40906959-E748-4730-8DBF-39FFEDD23985}" type="parTrans">
      <dgm:prSet/>
      <dgm:spPr/>
      <dgm:t>
        <a:bodyPr/>
        <a:lstStyle/>
        <a:p>
          <a:endParaRPr lang="zh-CN" altLang="en-US"/>
        </a:p>
      </dgm:t>
    </dgm:pt>
    <dgm:pt modelId="{A1FC4FA4-E6AA-45EA-9E3E-DAA38D7B2D41}" cxnId="{40906959-E748-4730-8DBF-39FFEDD23985}" type="sibTrans">
      <dgm:prSet/>
      <dgm:spPr/>
      <dgm:t>
        <a:bodyPr/>
        <a:lstStyle/>
        <a:p>
          <a:endParaRPr lang="zh-CN" altLang="en-US"/>
        </a:p>
      </dgm:t>
    </dgm:pt>
    <dgm:pt modelId="{FFACCE83-389C-411D-876C-594C9AC673BA}">
      <dgm:prSet phldr="0" custT="0"/>
      <dgm:spPr/>
      <dgm:t>
        <a:bodyPr vert="horz" wrap="square"/>
        <a:p>
          <a:pPr>
            <a:lnSpc>
              <a:spcPct val="100000"/>
            </a:lnSpc>
            <a:spcBef>
              <a:spcPct val="0"/>
            </a:spcBef>
            <a:spcAft>
              <a:spcPct val="35000"/>
            </a:spcAft>
          </a:pPr>
          <a:r>
            <a:rPr lang="zh-CN" altLang="en-US"/>
            <a:t>系统实时刷新筛选结果</a:t>
          </a:r>
          <a:r>
            <a:rPr lang="zh-CN" altLang="en-US"/>
            <a:t/>
          </a:r>
          <a:endParaRPr lang="zh-CN" altLang="en-US"/>
        </a:p>
      </dgm:t>
    </dgm:pt>
    <dgm:pt modelId="{0257D883-4764-4E07-8F4E-FE6DCCECF3BF}" cxnId="{FE95B070-732E-4A24-9E87-48E2A4E61C42}" type="parTrans">
      <dgm:prSet/>
      <dgm:spPr/>
      <dgm:t>
        <a:bodyPr/>
        <a:lstStyle/>
        <a:p>
          <a:endParaRPr lang="zh-CN" altLang="en-US"/>
        </a:p>
      </dgm:t>
    </dgm:pt>
    <dgm:pt modelId="{2FE1B53F-06D0-477A-B921-EDB49C0AF211}" cxnId="{FE95B070-732E-4A24-9E87-48E2A4E61C42}" type="sibTrans">
      <dgm:prSet/>
      <dgm:spPr/>
      <dgm:t>
        <a:bodyPr/>
        <a:lstStyle/>
        <a:p>
          <a:endParaRPr lang="zh-CN" altLang="en-US"/>
        </a:p>
      </dgm:t>
    </dgm:pt>
    <dgm:pt modelId="{77A9D926-27CA-474B-89E4-D8B22C7C2081}">
      <dgm:prSet custT="1"/>
      <dgm:spPr/>
      <dgm:t>
        <a:bodyPr/>
        <a:lstStyle/>
        <a:p>
          <a:r>
            <a:rPr lang="zh-CN" altLang="en-US" sz="1800" dirty="0"/>
            <a:t>异常事件流</a:t>
          </a:r>
        </a:p>
      </dgm:t>
    </dgm:pt>
    <dgm:pt modelId="{2F51342D-8332-487E-B23D-A71E1B1C151F}" cxnId="{38DEE7E4-8675-4ABC-A60A-72032E0FC8BE}" type="parTrans">
      <dgm:prSet/>
      <dgm:spPr/>
      <dgm:t>
        <a:bodyPr/>
        <a:lstStyle/>
        <a:p>
          <a:endParaRPr lang="zh-CN" altLang="en-US"/>
        </a:p>
      </dgm:t>
    </dgm:pt>
    <dgm:pt modelId="{745C7763-6A5C-4FCA-B3EE-7A59A4D8AB9F}" cxnId="{38DEE7E4-8675-4ABC-A60A-72032E0FC8BE}" type="sibTrans">
      <dgm:prSet/>
      <dgm:spPr/>
      <dgm:t>
        <a:bodyPr/>
        <a:lstStyle/>
        <a:p>
          <a:endParaRPr lang="zh-CN" altLang="en-US"/>
        </a:p>
      </dgm:t>
    </dgm:pt>
    <dgm:pt modelId="{25D38299-7F01-494F-ABEF-9CE5A704BA35}">
      <dgm:prSet phldr="0" custT="0"/>
      <dgm:spPr/>
      <dgm:t>
        <a:bodyPr vert="horz" wrap="square"/>
        <a:p>
          <a:pPr>
            <a:lnSpc>
              <a:spcPct val="100000"/>
            </a:lnSpc>
            <a:spcBef>
              <a:spcPct val="0"/>
            </a:spcBef>
            <a:spcAft>
              <a:spcPct val="35000"/>
            </a:spcAft>
          </a:pPr>
          <a:r>
            <a:rPr lang="zh-CN" altLang="en-US"/>
            <a:t>没有符合条件的电影</a:t>
          </a:r>
          <a:r>
            <a:rPr lang="zh-CN" altLang="en-US"/>
            <a:t/>
          </a:r>
          <a:endParaRPr lang="zh-CN" altLang="en-US"/>
        </a:p>
      </dgm:t>
    </dgm:pt>
    <dgm:pt modelId="{46C5358D-81C7-4A85-AE4F-FC23CEE2178A}" cxnId="{E64DBB68-B7FA-4453-925B-4796C79F05EC}" type="parTrans">
      <dgm:prSet/>
      <dgm:spPr/>
      <dgm:t>
        <a:bodyPr/>
        <a:lstStyle/>
        <a:p>
          <a:endParaRPr lang="zh-CN" altLang="en-US"/>
        </a:p>
      </dgm:t>
    </dgm:pt>
    <dgm:pt modelId="{B95D6C35-8C2B-4BFE-B187-831728E4D86E}" cxnId="{E64DBB68-B7FA-4453-925B-4796C79F05EC}" type="sibTrans">
      <dgm:prSet/>
      <dgm:spPr/>
      <dgm:t>
        <a:bodyPr/>
        <a:lstStyle/>
        <a:p>
          <a:endParaRPr lang="zh-CN" altLang="en-US"/>
        </a:p>
      </dgm:t>
    </dgm:pt>
    <dgm:pt modelId="{B75A97AA-8987-404F-A30E-6C388A4A3AC8}">
      <dgm:prSet phldr="0" custT="0"/>
      <dgm:spPr/>
      <dgm:t>
        <a:bodyPr vert="horz" wrap="square"/>
        <a:p>
          <a:pPr>
            <a:lnSpc>
              <a:spcPct val="100000"/>
            </a:lnSpc>
            <a:spcBef>
              <a:spcPct val="0"/>
            </a:spcBef>
            <a:spcAft>
              <a:spcPct val="35000"/>
            </a:spcAft>
          </a:pPr>
          <a:r>
            <a:rPr lang="zh-CN" altLang="en-US"/>
            <a:t>数据库读取失败</a:t>
          </a:r>
          <a:r>
            <a:rPr lang="zh-CN" altLang="en-US"/>
            <a:t/>
          </a:r>
          <a:endParaRPr lang="zh-CN" altLang="en-US"/>
        </a:p>
      </dgm:t>
    </dgm:pt>
    <dgm:pt modelId="{165B1C69-201A-4703-BBD7-BAF4CB83D70A}" cxnId="{08419CD2-56B0-4031-9C6F-F808851CFC3F}" type="parTrans">
      <dgm:prSet/>
      <dgm:spPr/>
      <dgm:t>
        <a:bodyPr/>
        <a:lstStyle/>
        <a:p>
          <a:endParaRPr lang="zh-CN" altLang="en-US"/>
        </a:p>
      </dgm:t>
    </dgm:pt>
    <dgm:pt modelId="{A2B28F55-BC11-4BB3-888E-3896A20BBDB6}" cxnId="{08419CD2-56B0-4031-9C6F-F808851CFC3F}" type="sibTrans">
      <dgm:prSet/>
      <dgm:spPr/>
      <dgm:t>
        <a:bodyPr/>
        <a:lstStyle/>
        <a:p>
          <a:endParaRPr lang="zh-CN" altLang="en-US"/>
        </a:p>
      </dgm:t>
    </dgm:pt>
    <dgm:pt modelId="{FB592A04-4C28-4D0E-B6F7-ADFBA2EB175B}">
      <dgm:prSet custT="1"/>
      <dgm:spPr/>
      <dgm:t>
        <a:bodyPr/>
        <a:lstStyle/>
        <a:p>
          <a:r>
            <a:rPr lang="zh-CN" altLang="en-US" sz="1800" dirty="0"/>
            <a:t>后置条件</a:t>
          </a:r>
        </a:p>
      </dgm:t>
    </dgm:pt>
    <dgm:pt modelId="{D4892756-9606-4520-A04D-E782EF21CF72}" cxnId="{56BCA1EE-5DB0-4046-999B-7A557428027B}" type="parTrans">
      <dgm:prSet/>
      <dgm:spPr/>
      <dgm:t>
        <a:bodyPr/>
        <a:lstStyle/>
        <a:p>
          <a:endParaRPr lang="zh-CN" altLang="en-US"/>
        </a:p>
      </dgm:t>
    </dgm:pt>
    <dgm:pt modelId="{143F02F8-E906-4B09-BBDA-D83C6E043FB3}" cxnId="{56BCA1EE-5DB0-4046-999B-7A557428027B}" type="sibTrans">
      <dgm:prSet/>
      <dgm:spPr/>
      <dgm:t>
        <a:bodyPr/>
        <a:lstStyle/>
        <a:p>
          <a:endParaRPr lang="zh-CN" altLang="en-US"/>
        </a:p>
      </dgm:t>
    </dgm:pt>
    <dgm:pt modelId="{551AEABB-2B72-4E54-B8D3-272325771E22}">
      <dgm:prSet phldr="0" custT="0"/>
      <dgm:spPr/>
      <dgm:t>
        <a:bodyPr vert="horz" wrap="square"/>
        <a:p>
          <a:pPr>
            <a:lnSpc>
              <a:spcPct val="100000"/>
            </a:lnSpc>
            <a:spcBef>
              <a:spcPct val="0"/>
            </a:spcBef>
            <a:spcAft>
              <a:spcPct val="35000"/>
            </a:spcAft>
          </a:pPr>
          <a:r>
            <a:rPr lang="zh-CN" altLang="en-US"/>
            <a:t>用户浏览到匹配条件的电影</a:t>
          </a:r>
          <a:r>
            <a:rPr lang="zh-CN" altLang="en-US"/>
            <a:t/>
          </a:r>
          <a:endParaRPr lang="zh-CN" altLang="en-US"/>
        </a:p>
      </dgm:t>
    </dgm:pt>
    <dgm:pt modelId="{4EEC3429-43B9-40D4-B7AE-FB4138D82491}" cxnId="{F962328B-4772-4990-8964-0B7796B259E6}" type="parTrans">
      <dgm:prSet/>
      <dgm:spPr/>
      <dgm:t>
        <a:bodyPr/>
        <a:lstStyle/>
        <a:p>
          <a:endParaRPr lang="zh-CN" altLang="en-US"/>
        </a:p>
      </dgm:t>
    </dgm:pt>
    <dgm:pt modelId="{2B7C7B3D-113E-42B2-AC4D-14B2A74E791D}" cxnId="{F962328B-4772-4990-8964-0B7796B259E6}" type="sibTrans">
      <dgm:prSet/>
      <dgm:spPr/>
      <dgm:t>
        <a:bodyPr/>
        <a:lstStyle/>
        <a:p>
          <a:endParaRPr lang="zh-CN" altLang="en-US"/>
        </a:p>
      </dgm:t>
    </dgm:pt>
    <dgm:pt modelId="{C0A8B9CC-548F-40C7-A49B-DC6FD9C84B71}" type="pres">
      <dgm:prSet presAssocID="{0438AF19-F917-49DC-B317-18126BE84300}" presName="Name0" presStyleCnt="0">
        <dgm:presLayoutVars>
          <dgm:chPref val="3"/>
          <dgm:dir/>
          <dgm:animLvl val="lvl"/>
          <dgm:resizeHandles/>
        </dgm:presLayoutVars>
      </dgm:prSet>
      <dgm:spPr/>
    </dgm:pt>
    <dgm:pt modelId="{5DA3721E-D010-4135-BD0F-0CE598FE6E49}" type="pres">
      <dgm:prSet presAssocID="{4A3A0842-0082-4B1E-A42A-5DECC81CAD2A}" presName="horFlow" presStyleCnt="0"/>
      <dgm:spPr/>
    </dgm:pt>
    <dgm:pt modelId="{EC6EF95D-7BB3-455A-8837-A14A5FBCAF9C}" type="pres">
      <dgm:prSet presAssocID="{4A3A0842-0082-4B1E-A42A-5DECC81CAD2A}" presName="bigChev" presStyleLbl="node1" presStyleIdx="0" presStyleCnt="5" custScaleX="115836"/>
      <dgm:spPr/>
    </dgm:pt>
    <dgm:pt modelId="{492940DB-70F7-40E1-B050-5DDEFE2AB1EA}" type="pres">
      <dgm:prSet presAssocID="{98FC542C-859A-45C4-AD7D-A781B021922C}" presName="parTrans" presStyleCnt="0"/>
      <dgm:spPr/>
    </dgm:pt>
    <dgm:pt modelId="{6D23F598-5825-4959-A3F3-148A7AC6E98C}" type="pres">
      <dgm:prSet presAssocID="{36515A0F-E64E-4226-942A-320017ABC0BF}" presName="node" presStyleLbl="alignAccFollowNode1" presStyleIdx="0" presStyleCnt="13">
        <dgm:presLayoutVars>
          <dgm:bulletEnabled val="1"/>
        </dgm:presLayoutVars>
      </dgm:prSet>
      <dgm:spPr/>
    </dgm:pt>
    <dgm:pt modelId="{8CD4FA00-61BF-4A71-A9D2-2974BBFCC436}" type="pres">
      <dgm:prSet presAssocID="{4A3A0842-0082-4B1E-A42A-5DECC81CAD2A}" presName="vSp" presStyleCnt="0"/>
      <dgm:spPr/>
    </dgm:pt>
    <dgm:pt modelId="{6348167D-AEE6-4249-ADDE-AC775684FAD9}" type="pres">
      <dgm:prSet presAssocID="{1629D57D-48BD-4AFC-9E2A-E723D218CB7F}" presName="horFlow" presStyleCnt="0"/>
      <dgm:spPr/>
    </dgm:pt>
    <dgm:pt modelId="{72F18423-B781-4C94-B70E-6D8F94C55937}" type="pres">
      <dgm:prSet presAssocID="{1629D57D-48BD-4AFC-9E2A-E723D218CB7F}" presName="bigChev" presStyleLbl="node1" presStyleIdx="1" presStyleCnt="5" custScaleX="115836"/>
      <dgm:spPr/>
    </dgm:pt>
    <dgm:pt modelId="{93DD5B04-B033-4E11-BBE2-C894A1EE1806}" type="pres">
      <dgm:prSet presAssocID="{2113BB8E-3503-4ADA-8187-B04817696158}" presName="parTrans" presStyleCnt="0"/>
      <dgm:spPr/>
    </dgm:pt>
    <dgm:pt modelId="{037A5A27-D714-4EEB-A647-F63DCC9FF8FB}" type="pres">
      <dgm:prSet presAssocID="{7FFA6E40-01A3-4995-883F-01A199F6C4D0}" presName="node" presStyleLbl="alignAccFollowNode1" presStyleIdx="1" presStyleCnt="13">
        <dgm:presLayoutVars>
          <dgm:bulletEnabled val="1"/>
        </dgm:presLayoutVars>
      </dgm:prSet>
      <dgm:spPr/>
    </dgm:pt>
    <dgm:pt modelId="{C6DFB08D-5896-4801-8DD5-6C5B3757720C}" type="pres">
      <dgm:prSet presAssocID="{6D20D729-01F7-4A7F-9FDE-73920BD74825}" presName="sibTrans" presStyleCnt="0"/>
      <dgm:spPr/>
    </dgm:pt>
    <dgm:pt modelId="{2BE23F87-D870-4EC5-9845-CC53C6311CA6}" type="pres">
      <dgm:prSet presAssocID="{445CB452-7E41-4F50-91A9-4B70654F4C54}" presName="node" presStyleLbl="alignAccFollowNode1" presStyleIdx="2" presStyleCnt="13" custScaleX="144742">
        <dgm:presLayoutVars>
          <dgm:bulletEnabled val="1"/>
        </dgm:presLayoutVars>
      </dgm:prSet>
      <dgm:spPr/>
    </dgm:pt>
    <dgm:pt modelId="{F6110CD1-CE26-4ECA-BA56-EE8732215D47}" type="pres">
      <dgm:prSet presAssocID="{92023756-3735-4B69-A3CA-E83A566C0119}" presName="sibTrans" presStyleCnt="0"/>
      <dgm:spPr/>
    </dgm:pt>
    <dgm:pt modelId="{8CD58438-261F-453E-90FB-B4DD6825D074}" type="pres">
      <dgm:prSet presAssocID="{E63C1DF1-0F43-4354-89B7-D58539619111}" presName="node" presStyleLbl="alignAccFollowNode1" presStyleIdx="3" presStyleCnt="13">
        <dgm:presLayoutVars>
          <dgm:bulletEnabled val="1"/>
        </dgm:presLayoutVars>
      </dgm:prSet>
      <dgm:spPr/>
    </dgm:pt>
    <dgm:pt modelId="{C19374BE-08DA-40C4-8838-9E105BD1ED7F}" type="pres">
      <dgm:prSet presAssocID="{1629D57D-48BD-4AFC-9E2A-E723D218CB7F}" presName="vSp" presStyleCnt="0"/>
      <dgm:spPr/>
    </dgm:pt>
    <dgm:pt modelId="{66DEE632-96AD-42A4-8EE7-7B9C1C1A9D35}" type="pres">
      <dgm:prSet presAssocID="{21A90D1D-B69E-4789-BC80-7312829ED006}" presName="horFlow" presStyleCnt="0"/>
      <dgm:spPr/>
    </dgm:pt>
    <dgm:pt modelId="{02C080A1-3B23-43E8-B705-BCBBB794063D}" type="pres">
      <dgm:prSet presAssocID="{21A90D1D-B69E-4789-BC80-7312829ED006}" presName="bigChev" presStyleLbl="node1" presStyleIdx="2" presStyleCnt="5" custScaleX="115836"/>
      <dgm:spPr/>
    </dgm:pt>
    <dgm:pt modelId="{80E0451C-2513-4F81-84A0-50D659E669AC}" type="pres">
      <dgm:prSet presAssocID="{4EC56CF7-8188-4C2B-A07D-0FF41F7E1A46}" presName="parTrans" presStyleCnt="0"/>
      <dgm:spPr/>
    </dgm:pt>
    <dgm:pt modelId="{1036CDEC-4F02-43AB-B101-2BF13A6E0037}" type="pres">
      <dgm:prSet presAssocID="{DA9507EA-448D-4126-B1E4-DF93A8A25C43}" presName="node" presStyleLbl="alignAccFollowNode1" presStyleIdx="4" presStyleCnt="13">
        <dgm:presLayoutVars>
          <dgm:bulletEnabled val="1"/>
        </dgm:presLayoutVars>
      </dgm:prSet>
      <dgm:spPr/>
    </dgm:pt>
    <dgm:pt modelId="{6FC65CAE-69EF-4600-90B6-965D27130883}" type="pres">
      <dgm:prSet presAssocID="{7F931C9B-DD54-4558-8109-78AECEF05654}" presName="sibTrans" presStyleCnt="0"/>
      <dgm:spPr/>
    </dgm:pt>
    <dgm:pt modelId="{1C8B2641-F3AB-4340-890C-02E1855420D0}" type="pres">
      <dgm:prSet presAssocID="{DE54DAD1-76DE-487E-89E5-DC27CD3F94A7}" presName="node" presStyleLbl="alignAccFollowNode1" presStyleIdx="5" presStyleCnt="13">
        <dgm:presLayoutVars>
          <dgm:bulletEnabled val="1"/>
        </dgm:presLayoutVars>
      </dgm:prSet>
      <dgm:spPr/>
    </dgm:pt>
    <dgm:pt modelId="{0B66BF21-3003-448F-BEA4-AEA2C9B2A13F}" type="pres">
      <dgm:prSet presAssocID="{8C446F5C-291F-4EC8-8F1E-3D987F1EC574}" presName="sibTrans" presStyleCnt="0"/>
      <dgm:spPr/>
    </dgm:pt>
    <dgm:pt modelId="{2462F84E-C015-4C83-95C8-7D68C27D26A7}" type="pres">
      <dgm:prSet presAssocID="{A381A5D5-648B-400B-9E7A-E5A1BD844C33}" presName="node" presStyleLbl="alignAccFollowNode1" presStyleIdx="6" presStyleCnt="13">
        <dgm:presLayoutVars>
          <dgm:bulletEnabled val="1"/>
        </dgm:presLayoutVars>
      </dgm:prSet>
      <dgm:spPr/>
    </dgm:pt>
    <dgm:pt modelId="{DE0CE780-66FF-4838-951D-2743E10BF2B4}" type="pres">
      <dgm:prSet presAssocID="{F23F0E49-22B7-4C55-8D8D-B3170B84DC1E}" presName="sibTrans" presStyleCnt="0"/>
      <dgm:spPr/>
    </dgm:pt>
    <dgm:pt modelId="{724FABCD-E5FC-4326-8BE6-A5BABAAF0C32}" type="pres">
      <dgm:prSet presAssocID="{98A94EBA-9F72-4027-A74E-874621D71B46}" presName="node" presStyleLbl="alignAccFollowNode1" presStyleIdx="7" presStyleCnt="13">
        <dgm:presLayoutVars>
          <dgm:bulletEnabled val="1"/>
        </dgm:presLayoutVars>
      </dgm:prSet>
      <dgm:spPr/>
    </dgm:pt>
    <dgm:pt modelId="{565FBBCA-0527-4368-8D4C-E1C6DD3164C4}" type="pres">
      <dgm:prSet presAssocID="{B2CA41F3-55E5-4E88-8861-C981DFAD5BE5}" presName="sibTrans" presStyleCnt="0"/>
      <dgm:spPr/>
    </dgm:pt>
    <dgm:pt modelId="{C74C045A-B92B-4D80-8502-A98E16951796}" type="pres">
      <dgm:prSet presAssocID="{154FE196-A83D-4B59-B688-C7CCA1C147ED}" presName="node" presStyleLbl="alignAccFollowNode1" presStyleIdx="8" presStyleCnt="13">
        <dgm:presLayoutVars>
          <dgm:bulletEnabled val="1"/>
        </dgm:presLayoutVars>
      </dgm:prSet>
      <dgm:spPr/>
    </dgm:pt>
    <dgm:pt modelId="{A0BC0FD6-7069-41C8-A018-AA8922F7FDF6}" type="pres">
      <dgm:prSet presAssocID="{A1FC4FA4-E6AA-45EA-9E3E-DAA38D7B2D41}" presName="sibTrans" presStyleCnt="0"/>
      <dgm:spPr/>
    </dgm:pt>
    <dgm:pt modelId="{37250BB2-71A9-4FBC-BCB7-3EE411869F47}" type="pres">
      <dgm:prSet presAssocID="{FFACCE83-389C-411D-876C-594C9AC673BA}" presName="node" presStyleLbl="alignAccFollowNode1" presStyleIdx="9" presStyleCnt="13">
        <dgm:presLayoutVars>
          <dgm:bulletEnabled val="1"/>
        </dgm:presLayoutVars>
      </dgm:prSet>
      <dgm:spPr/>
    </dgm:pt>
    <dgm:pt modelId="{C573925D-919A-4489-9BA1-AAF7CD7F11A8}" type="pres">
      <dgm:prSet presAssocID="{21A90D1D-B69E-4789-BC80-7312829ED006}" presName="vSp" presStyleCnt="0"/>
      <dgm:spPr/>
    </dgm:pt>
    <dgm:pt modelId="{A1903270-03E2-4A34-8E3E-82E161B049B0}" type="pres">
      <dgm:prSet presAssocID="{77A9D926-27CA-474B-89E4-D8B22C7C2081}" presName="horFlow" presStyleCnt="0"/>
      <dgm:spPr/>
    </dgm:pt>
    <dgm:pt modelId="{60632B1A-4CA6-4AA7-87B4-724CCF7E1846}" type="pres">
      <dgm:prSet presAssocID="{77A9D926-27CA-474B-89E4-D8B22C7C2081}" presName="bigChev" presStyleLbl="node1" presStyleIdx="3" presStyleCnt="5" custScaleX="115836"/>
      <dgm:spPr/>
    </dgm:pt>
    <dgm:pt modelId="{0E627268-480A-4F93-8480-C9AE07CF3FD9}" type="pres">
      <dgm:prSet presAssocID="{46C5358D-81C7-4A85-AE4F-FC23CEE2178A}" presName="parTrans" presStyleCnt="0"/>
      <dgm:spPr/>
    </dgm:pt>
    <dgm:pt modelId="{243F6B92-882A-44BD-8825-3907B78F42DA}" type="pres">
      <dgm:prSet presAssocID="{25D38299-7F01-494F-ABEF-9CE5A704BA35}" presName="node" presStyleLbl="alignAccFollowNode1" presStyleIdx="10" presStyleCnt="13" custScaleX="190051">
        <dgm:presLayoutVars>
          <dgm:bulletEnabled val="1"/>
        </dgm:presLayoutVars>
      </dgm:prSet>
      <dgm:spPr/>
    </dgm:pt>
    <dgm:pt modelId="{C711EF9C-C4DE-460D-A646-0E04ABF0B550}" type="pres">
      <dgm:prSet presAssocID="{B95D6C35-8C2B-4BFE-B187-831728E4D86E}" presName="sibTrans" presStyleCnt="0"/>
      <dgm:spPr/>
    </dgm:pt>
    <dgm:pt modelId="{FC43367C-0274-41DB-B08C-B89AA6EB5D52}" type="pres">
      <dgm:prSet presAssocID="{B75A97AA-8987-404F-A30E-6C388A4A3AC8}" presName="node" presStyleLbl="alignAccFollowNode1" presStyleIdx="11" presStyleCnt="13" custScaleX="238350">
        <dgm:presLayoutVars>
          <dgm:bulletEnabled val="1"/>
        </dgm:presLayoutVars>
      </dgm:prSet>
      <dgm:spPr/>
    </dgm:pt>
    <dgm:pt modelId="{E36C18E2-5768-4A66-B0FB-8BF05BBB59CB}" type="pres">
      <dgm:prSet presAssocID="{77A9D926-27CA-474B-89E4-D8B22C7C2081}" presName="vSp" presStyleCnt="0"/>
      <dgm:spPr/>
    </dgm:pt>
    <dgm:pt modelId="{0BB190A6-1696-4943-9F75-2BEC9B078168}" type="pres">
      <dgm:prSet presAssocID="{FB592A04-4C28-4D0E-B6F7-ADFBA2EB175B}" presName="horFlow" presStyleCnt="0"/>
      <dgm:spPr/>
    </dgm:pt>
    <dgm:pt modelId="{5D5BCBF2-B9F7-4D2D-8DE9-C8476BD3FF44}" type="pres">
      <dgm:prSet presAssocID="{FB592A04-4C28-4D0E-B6F7-ADFBA2EB175B}" presName="bigChev" presStyleLbl="node1" presStyleIdx="4" presStyleCnt="5" custScaleX="115836"/>
      <dgm:spPr/>
    </dgm:pt>
    <dgm:pt modelId="{40032BF2-BD04-49D8-921D-0BA5CDB54AB4}" type="pres">
      <dgm:prSet presAssocID="{4EEC3429-43B9-40D4-B7AE-FB4138D82491}" presName="parTrans" presStyleCnt="0"/>
      <dgm:spPr/>
    </dgm:pt>
    <dgm:pt modelId="{910505F1-DEAC-4AFC-B977-F8CA9D16E1D8}" type="pres">
      <dgm:prSet presAssocID="{551AEABB-2B72-4E54-B8D3-272325771E22}" presName="node" presStyleLbl="alignAccFollowNode1" presStyleIdx="12" presStyleCnt="13" custScaleX="176849">
        <dgm:presLayoutVars>
          <dgm:bulletEnabled val="1"/>
        </dgm:presLayoutVars>
      </dgm:prSet>
      <dgm:spPr/>
    </dgm:pt>
  </dgm:ptLst>
  <dgm:cxnLst>
    <dgm:cxn modelId="{81102E19-FC8A-46B4-A04A-F2839776411F}" srcId="{0438AF19-F917-49DC-B317-18126BE84300}" destId="{4A3A0842-0082-4B1E-A42A-5DECC81CAD2A}" srcOrd="0" destOrd="0" parTransId="{5B0AADAA-69B8-43A1-98ED-87FFBF68291A}" sibTransId="{F7C14D24-03D5-4725-B83F-225BF89377B8}"/>
    <dgm:cxn modelId="{749BD1A3-AC16-40DB-86E9-6A510A747E51}" srcId="{4A3A0842-0082-4B1E-A42A-5DECC81CAD2A}" destId="{36515A0F-E64E-4226-942A-320017ABC0BF}" srcOrd="0" destOrd="0" parTransId="{98FC542C-859A-45C4-AD7D-A781B021922C}" sibTransId="{17D2A2B1-5239-4967-8E9F-B1A6ED2B107E}"/>
    <dgm:cxn modelId="{8F949CFA-5EF3-493E-B231-74644035DA22}" srcId="{0438AF19-F917-49DC-B317-18126BE84300}" destId="{1629D57D-48BD-4AFC-9E2A-E723D218CB7F}" srcOrd="1" destOrd="0" parTransId="{F8E06786-300A-467C-9F04-1C44DF801D79}" sibTransId="{BACCC82B-02C7-455E-86C5-C5EF8BA3914F}"/>
    <dgm:cxn modelId="{2A7C1C76-D0DF-4D62-9984-53A8087C68F0}" srcId="{1629D57D-48BD-4AFC-9E2A-E723D218CB7F}" destId="{7FFA6E40-01A3-4995-883F-01A199F6C4D0}" srcOrd="0" destOrd="1" parTransId="{2113BB8E-3503-4ADA-8187-B04817696158}" sibTransId="{6D20D729-01F7-4A7F-9FDE-73920BD74825}"/>
    <dgm:cxn modelId="{26F17E25-04CD-4C2D-A465-D075756779C1}" srcId="{1629D57D-48BD-4AFC-9E2A-E723D218CB7F}" destId="{445CB452-7E41-4F50-91A9-4B70654F4C54}" srcOrd="1" destOrd="1" parTransId="{C7A92AE8-134B-43D2-8FE4-2F3385434990}" sibTransId="{92023756-3735-4B69-A3CA-E83A566C0119}"/>
    <dgm:cxn modelId="{1B868DFB-425C-4FDA-BCF0-FA44D9141676}" srcId="{1629D57D-48BD-4AFC-9E2A-E723D218CB7F}" destId="{E63C1DF1-0F43-4354-89B7-D58539619111}" srcOrd="2" destOrd="1" parTransId="{657A658C-6595-4631-B3E0-5B40D8C8E964}" sibTransId="{17D9C6F5-8C09-4D7A-9DE4-F736D5686154}"/>
    <dgm:cxn modelId="{5AA45F2A-1077-46BA-867E-801F5DFAB502}" srcId="{0438AF19-F917-49DC-B317-18126BE84300}" destId="{21A90D1D-B69E-4789-BC80-7312829ED006}" srcOrd="2" destOrd="0" parTransId="{8CE68B85-2D27-41E2-9C1E-D9158C2FCCE2}" sibTransId="{5E61E013-C4BA-4988-9284-F12FC804D404}"/>
    <dgm:cxn modelId="{0918A899-99A7-4858-B6BA-165F8FE72F99}" srcId="{21A90D1D-B69E-4789-BC80-7312829ED006}" destId="{DA9507EA-448D-4126-B1E4-DF93A8A25C43}" srcOrd="0" destOrd="2" parTransId="{4EC56CF7-8188-4C2B-A07D-0FF41F7E1A46}" sibTransId="{7F931C9B-DD54-4558-8109-78AECEF05654}"/>
    <dgm:cxn modelId="{D2447D2A-9765-4DA3-B2BB-D9DCE1991D56}" srcId="{21A90D1D-B69E-4789-BC80-7312829ED006}" destId="{DE54DAD1-76DE-487E-89E5-DC27CD3F94A7}" srcOrd="1" destOrd="2" parTransId="{CF15DB1D-22BC-4AB1-A64A-6331BF2D2BAA}" sibTransId="{8C446F5C-291F-4EC8-8F1E-3D987F1EC574}"/>
    <dgm:cxn modelId="{1764D774-5599-45B5-B8AF-F0E32C624D6B}" srcId="{21A90D1D-B69E-4789-BC80-7312829ED006}" destId="{A381A5D5-648B-400B-9E7A-E5A1BD844C33}" srcOrd="2" destOrd="2" parTransId="{B86E8CF6-93CF-4F3B-9DED-E749651FE5F6}" sibTransId="{F23F0E49-22B7-4C55-8D8D-B3170B84DC1E}"/>
    <dgm:cxn modelId="{4D70A81D-5A76-456D-A14C-50108B95C93D}" srcId="{21A90D1D-B69E-4789-BC80-7312829ED006}" destId="{98A94EBA-9F72-4027-A74E-874621D71B46}" srcOrd="3" destOrd="2" parTransId="{45989AA2-04DF-4125-B0F3-8D16DB93E55E}" sibTransId="{B2CA41F3-55E5-4E88-8861-C981DFAD5BE5}"/>
    <dgm:cxn modelId="{40906959-E748-4730-8DBF-39FFEDD23985}" srcId="{21A90D1D-B69E-4789-BC80-7312829ED006}" destId="{154FE196-A83D-4B59-B688-C7CCA1C147ED}" srcOrd="4" destOrd="2" parTransId="{F5499749-63E8-4F48-9F39-CCFA6BDC95C3}" sibTransId="{A1FC4FA4-E6AA-45EA-9E3E-DAA38D7B2D41}"/>
    <dgm:cxn modelId="{FE95B070-732E-4A24-9E87-48E2A4E61C42}" srcId="{21A90D1D-B69E-4789-BC80-7312829ED006}" destId="{FFACCE83-389C-411D-876C-594C9AC673BA}" srcOrd="5" destOrd="2" parTransId="{0257D883-4764-4E07-8F4E-FE6DCCECF3BF}" sibTransId="{2FE1B53F-06D0-477A-B921-EDB49C0AF211}"/>
    <dgm:cxn modelId="{38DEE7E4-8675-4ABC-A60A-72032E0FC8BE}" srcId="{0438AF19-F917-49DC-B317-18126BE84300}" destId="{77A9D926-27CA-474B-89E4-D8B22C7C2081}" srcOrd="3" destOrd="0" parTransId="{2F51342D-8332-487E-B23D-A71E1B1C151F}" sibTransId="{745C7763-6A5C-4FCA-B3EE-7A59A4D8AB9F}"/>
    <dgm:cxn modelId="{E64DBB68-B7FA-4453-925B-4796C79F05EC}" srcId="{77A9D926-27CA-474B-89E4-D8B22C7C2081}" destId="{25D38299-7F01-494F-ABEF-9CE5A704BA35}" srcOrd="0" destOrd="3" parTransId="{46C5358D-81C7-4A85-AE4F-FC23CEE2178A}" sibTransId="{B95D6C35-8C2B-4BFE-B187-831728E4D86E}"/>
    <dgm:cxn modelId="{08419CD2-56B0-4031-9C6F-F808851CFC3F}" srcId="{77A9D926-27CA-474B-89E4-D8B22C7C2081}" destId="{B75A97AA-8987-404F-A30E-6C388A4A3AC8}" srcOrd="1" destOrd="3" parTransId="{165B1C69-201A-4703-BBD7-BAF4CB83D70A}" sibTransId="{A2B28F55-BC11-4BB3-888E-3896A20BBDB6}"/>
    <dgm:cxn modelId="{56BCA1EE-5DB0-4046-999B-7A557428027B}" srcId="{0438AF19-F917-49DC-B317-18126BE84300}" destId="{FB592A04-4C28-4D0E-B6F7-ADFBA2EB175B}" srcOrd="4" destOrd="0" parTransId="{D4892756-9606-4520-A04D-E782EF21CF72}" sibTransId="{143F02F8-E906-4B09-BBDA-D83C6E043FB3}"/>
    <dgm:cxn modelId="{F962328B-4772-4990-8964-0B7796B259E6}" srcId="{FB592A04-4C28-4D0E-B6F7-ADFBA2EB175B}" destId="{551AEABB-2B72-4E54-B8D3-272325771E22}" srcOrd="0" destOrd="4" parTransId="{4EEC3429-43B9-40D4-B7AE-FB4138D82491}" sibTransId="{2B7C7B3D-113E-42B2-AC4D-14B2A74E791D}"/>
    <dgm:cxn modelId="{96BBB6DC-CDA0-49D3-B951-1A7336AFB761}" type="presOf" srcId="{0438AF19-F917-49DC-B317-18126BE84300}" destId="{C0A8B9CC-548F-40C7-A49B-DC6FD9C84B71}" srcOrd="0" destOrd="0" presId="urn:microsoft.com/office/officeart/2005/8/layout/lProcess3#1"/>
    <dgm:cxn modelId="{3F31457E-D3BF-4E5C-B4EE-95A24CF0F4FE}" type="presParOf" srcId="{C0A8B9CC-548F-40C7-A49B-DC6FD9C84B71}" destId="{5DA3721E-D010-4135-BD0F-0CE598FE6E49}" srcOrd="0" destOrd="0" presId="urn:microsoft.com/office/officeart/2005/8/layout/lProcess3#1"/>
    <dgm:cxn modelId="{347B0FFB-81E1-4986-99E7-63665459E5CE}" type="presParOf" srcId="{5DA3721E-D010-4135-BD0F-0CE598FE6E49}" destId="{EC6EF95D-7BB3-455A-8837-A14A5FBCAF9C}" srcOrd="0" destOrd="0" presId="urn:microsoft.com/office/officeart/2005/8/layout/lProcess3#1"/>
    <dgm:cxn modelId="{B3A49437-54E4-4FCB-99E6-3DB3852785DA}" type="presOf" srcId="{4A3A0842-0082-4B1E-A42A-5DECC81CAD2A}" destId="{EC6EF95D-7BB3-455A-8837-A14A5FBCAF9C}" srcOrd="0" destOrd="0" presId="urn:microsoft.com/office/officeart/2005/8/layout/lProcess3#1"/>
    <dgm:cxn modelId="{667CFF24-A665-4C49-A9D5-A90E49BC85F4}" type="presParOf" srcId="{5DA3721E-D010-4135-BD0F-0CE598FE6E49}" destId="{492940DB-70F7-40E1-B050-5DDEFE2AB1EA}" srcOrd="1" destOrd="0" presId="urn:microsoft.com/office/officeart/2005/8/layout/lProcess3#1"/>
    <dgm:cxn modelId="{74F83B65-76DA-4787-9972-EA5C71D457CF}" type="presParOf" srcId="{5DA3721E-D010-4135-BD0F-0CE598FE6E49}" destId="{6D23F598-5825-4959-A3F3-148A7AC6E98C}" srcOrd="2" destOrd="0" presId="urn:microsoft.com/office/officeart/2005/8/layout/lProcess3#1"/>
    <dgm:cxn modelId="{86C9D696-452D-4141-8395-B772F96CD378}" type="presOf" srcId="{36515A0F-E64E-4226-942A-320017ABC0BF}" destId="{6D23F598-5825-4959-A3F3-148A7AC6E98C}" srcOrd="0" destOrd="0" presId="urn:microsoft.com/office/officeart/2005/8/layout/lProcess3#1"/>
    <dgm:cxn modelId="{88A7016A-6E97-4D84-A089-94545797B26F}" type="presParOf" srcId="{C0A8B9CC-548F-40C7-A49B-DC6FD9C84B71}" destId="{8CD4FA00-61BF-4A71-A9D2-2974BBFCC436}" srcOrd="1" destOrd="0" presId="urn:microsoft.com/office/officeart/2005/8/layout/lProcess3#1"/>
    <dgm:cxn modelId="{DBCA9FA8-3392-4F25-A7D3-015707E7B724}" type="presParOf" srcId="{C0A8B9CC-548F-40C7-A49B-DC6FD9C84B71}" destId="{6348167D-AEE6-4249-ADDE-AC775684FAD9}" srcOrd="2" destOrd="0" presId="urn:microsoft.com/office/officeart/2005/8/layout/lProcess3#1"/>
    <dgm:cxn modelId="{1F36B1EE-933E-447D-860F-643CB4082CAF}" type="presParOf" srcId="{6348167D-AEE6-4249-ADDE-AC775684FAD9}" destId="{72F18423-B781-4C94-B70E-6D8F94C55937}" srcOrd="0" destOrd="2" presId="urn:microsoft.com/office/officeart/2005/8/layout/lProcess3#1"/>
    <dgm:cxn modelId="{9FF64A07-9D5D-4827-9478-79B79C0E65C6}" type="presOf" srcId="{1629D57D-48BD-4AFC-9E2A-E723D218CB7F}" destId="{72F18423-B781-4C94-B70E-6D8F94C55937}" srcOrd="0" destOrd="0" presId="urn:microsoft.com/office/officeart/2005/8/layout/lProcess3#1"/>
    <dgm:cxn modelId="{9CF84B39-FB20-4BB6-AC37-85D2A4D1BE99}" type="presParOf" srcId="{6348167D-AEE6-4249-ADDE-AC775684FAD9}" destId="{93DD5B04-B033-4E11-BBE2-C894A1EE1806}" srcOrd="1" destOrd="2" presId="urn:microsoft.com/office/officeart/2005/8/layout/lProcess3#1"/>
    <dgm:cxn modelId="{02AD655A-10F2-45D6-9C69-E8FEBBB5A75E}" type="presParOf" srcId="{6348167D-AEE6-4249-ADDE-AC775684FAD9}" destId="{037A5A27-D714-4EEB-A647-F63DCC9FF8FB}" srcOrd="2" destOrd="2" presId="urn:microsoft.com/office/officeart/2005/8/layout/lProcess3#1"/>
    <dgm:cxn modelId="{F55BA698-10CC-4C3F-BC20-A4C1FF8A92B3}" type="presOf" srcId="{7FFA6E40-01A3-4995-883F-01A199F6C4D0}" destId="{037A5A27-D714-4EEB-A647-F63DCC9FF8FB}" srcOrd="0" destOrd="0" presId="urn:microsoft.com/office/officeart/2005/8/layout/lProcess3#1"/>
    <dgm:cxn modelId="{715B9FF2-C53B-40EE-9CAA-6CAC506A6C1D}" type="presParOf" srcId="{6348167D-AEE6-4249-ADDE-AC775684FAD9}" destId="{C6DFB08D-5896-4801-8DD5-6C5B3757720C}" srcOrd="3" destOrd="2" presId="urn:microsoft.com/office/officeart/2005/8/layout/lProcess3#1"/>
    <dgm:cxn modelId="{BCD2D538-E919-4ABA-A0AB-1302FB0AB097}" type="presParOf" srcId="{6348167D-AEE6-4249-ADDE-AC775684FAD9}" destId="{2BE23F87-D870-4EC5-9845-CC53C6311CA6}" srcOrd="4" destOrd="2" presId="urn:microsoft.com/office/officeart/2005/8/layout/lProcess3#1"/>
    <dgm:cxn modelId="{24612489-2FAC-41C7-B549-03C16A6615BE}" type="presOf" srcId="{445CB452-7E41-4F50-91A9-4B70654F4C54}" destId="{2BE23F87-D870-4EC5-9845-CC53C6311CA6}" srcOrd="0" destOrd="0" presId="urn:microsoft.com/office/officeart/2005/8/layout/lProcess3#1"/>
    <dgm:cxn modelId="{D1059311-FCDC-4920-ABFD-EF58E04AABDD}" type="presParOf" srcId="{6348167D-AEE6-4249-ADDE-AC775684FAD9}" destId="{F6110CD1-CE26-4ECA-BA56-EE8732215D47}" srcOrd="5" destOrd="2" presId="urn:microsoft.com/office/officeart/2005/8/layout/lProcess3#1"/>
    <dgm:cxn modelId="{4601BD41-C419-4AF9-B227-278AB5F9D410}" type="presParOf" srcId="{6348167D-AEE6-4249-ADDE-AC775684FAD9}" destId="{8CD58438-261F-453E-90FB-B4DD6825D074}" srcOrd="6" destOrd="2" presId="urn:microsoft.com/office/officeart/2005/8/layout/lProcess3#1"/>
    <dgm:cxn modelId="{5AE66FC0-CCDA-4428-ABB4-7F6C823B5E51}" type="presOf" srcId="{E63C1DF1-0F43-4354-89B7-D58539619111}" destId="{8CD58438-261F-453E-90FB-B4DD6825D074}" srcOrd="0" destOrd="0" presId="urn:microsoft.com/office/officeart/2005/8/layout/lProcess3#1"/>
    <dgm:cxn modelId="{033C3DF5-B0F2-4C88-AAB8-E045F036C7B8}" type="presParOf" srcId="{C0A8B9CC-548F-40C7-A49B-DC6FD9C84B71}" destId="{C19374BE-08DA-40C4-8838-9E105BD1ED7F}" srcOrd="3" destOrd="0" presId="urn:microsoft.com/office/officeart/2005/8/layout/lProcess3#1"/>
    <dgm:cxn modelId="{41F86A0B-E4A9-46AD-B5C6-F0DA2A92B428}" type="presParOf" srcId="{C0A8B9CC-548F-40C7-A49B-DC6FD9C84B71}" destId="{66DEE632-96AD-42A4-8EE7-7B9C1C1A9D35}" srcOrd="4" destOrd="0" presId="urn:microsoft.com/office/officeart/2005/8/layout/lProcess3#1"/>
    <dgm:cxn modelId="{3267A351-52FE-4CAE-88A3-098EBECD92CC}" type="presParOf" srcId="{66DEE632-96AD-42A4-8EE7-7B9C1C1A9D35}" destId="{02C080A1-3B23-43E8-B705-BCBBB794063D}" srcOrd="0" destOrd="4" presId="urn:microsoft.com/office/officeart/2005/8/layout/lProcess3#1"/>
    <dgm:cxn modelId="{40FD3FAC-FA9B-4633-893A-0A1B4C18A5F9}" type="presOf" srcId="{21A90D1D-B69E-4789-BC80-7312829ED006}" destId="{02C080A1-3B23-43E8-B705-BCBBB794063D}" srcOrd="0" destOrd="0" presId="urn:microsoft.com/office/officeart/2005/8/layout/lProcess3#1"/>
    <dgm:cxn modelId="{405813CA-9B06-4ADE-96AC-97775420FD92}" type="presParOf" srcId="{66DEE632-96AD-42A4-8EE7-7B9C1C1A9D35}" destId="{80E0451C-2513-4F81-84A0-50D659E669AC}" srcOrd="1" destOrd="4" presId="urn:microsoft.com/office/officeart/2005/8/layout/lProcess3#1"/>
    <dgm:cxn modelId="{14C2B5DE-53CD-4AD1-9FF1-223964DBACA9}" type="presParOf" srcId="{66DEE632-96AD-42A4-8EE7-7B9C1C1A9D35}" destId="{1036CDEC-4F02-43AB-B101-2BF13A6E0037}" srcOrd="2" destOrd="4" presId="urn:microsoft.com/office/officeart/2005/8/layout/lProcess3#1"/>
    <dgm:cxn modelId="{C94021B7-1EF3-4530-8A82-9FEC62DC435F}" type="presOf" srcId="{DA9507EA-448D-4126-B1E4-DF93A8A25C43}" destId="{1036CDEC-4F02-43AB-B101-2BF13A6E0037}" srcOrd="0" destOrd="0" presId="urn:microsoft.com/office/officeart/2005/8/layout/lProcess3#1"/>
    <dgm:cxn modelId="{89382E2A-4961-429F-8EEE-38721A0DE413}" type="presParOf" srcId="{66DEE632-96AD-42A4-8EE7-7B9C1C1A9D35}" destId="{6FC65CAE-69EF-4600-90B6-965D27130883}" srcOrd="3" destOrd="4" presId="urn:microsoft.com/office/officeart/2005/8/layout/lProcess3#1"/>
    <dgm:cxn modelId="{AC24185E-0596-4616-9038-61869357D500}" type="presParOf" srcId="{66DEE632-96AD-42A4-8EE7-7B9C1C1A9D35}" destId="{1C8B2641-F3AB-4340-890C-02E1855420D0}" srcOrd="4" destOrd="4" presId="urn:microsoft.com/office/officeart/2005/8/layout/lProcess3#1"/>
    <dgm:cxn modelId="{ED3B1887-A665-4953-804A-96804B405442}" type="presOf" srcId="{DE54DAD1-76DE-487E-89E5-DC27CD3F94A7}" destId="{1C8B2641-F3AB-4340-890C-02E1855420D0}" srcOrd="0" destOrd="0" presId="urn:microsoft.com/office/officeart/2005/8/layout/lProcess3#1"/>
    <dgm:cxn modelId="{E25F8A12-A9EA-44EA-97C3-A7ACD10DC351}" type="presParOf" srcId="{66DEE632-96AD-42A4-8EE7-7B9C1C1A9D35}" destId="{0B66BF21-3003-448F-BEA4-AEA2C9B2A13F}" srcOrd="5" destOrd="4" presId="urn:microsoft.com/office/officeart/2005/8/layout/lProcess3#1"/>
    <dgm:cxn modelId="{501C5C43-BBBB-4A9E-AA6D-0BB36E22DAB9}" type="presParOf" srcId="{66DEE632-96AD-42A4-8EE7-7B9C1C1A9D35}" destId="{2462F84E-C015-4C83-95C8-7D68C27D26A7}" srcOrd="6" destOrd="4" presId="urn:microsoft.com/office/officeart/2005/8/layout/lProcess3#1"/>
    <dgm:cxn modelId="{A3E8CAFF-98B0-40F6-AB7A-031C24C07959}" type="presOf" srcId="{A381A5D5-648B-400B-9E7A-E5A1BD844C33}" destId="{2462F84E-C015-4C83-95C8-7D68C27D26A7}" srcOrd="0" destOrd="0" presId="urn:microsoft.com/office/officeart/2005/8/layout/lProcess3#1"/>
    <dgm:cxn modelId="{1CB8DF8C-86B1-4775-B5BD-2F21CA4269B1}" type="presParOf" srcId="{66DEE632-96AD-42A4-8EE7-7B9C1C1A9D35}" destId="{DE0CE780-66FF-4838-951D-2743E10BF2B4}" srcOrd="7" destOrd="4" presId="urn:microsoft.com/office/officeart/2005/8/layout/lProcess3#1"/>
    <dgm:cxn modelId="{4142510F-D3EF-4289-A8CA-3CE1C76099BA}" type="presParOf" srcId="{66DEE632-96AD-42A4-8EE7-7B9C1C1A9D35}" destId="{724FABCD-E5FC-4326-8BE6-A5BABAAF0C32}" srcOrd="8" destOrd="4" presId="urn:microsoft.com/office/officeart/2005/8/layout/lProcess3#1"/>
    <dgm:cxn modelId="{907CD58C-550F-4E02-929F-2C535BBAD790}" type="presOf" srcId="{98A94EBA-9F72-4027-A74E-874621D71B46}" destId="{724FABCD-E5FC-4326-8BE6-A5BABAAF0C32}" srcOrd="0" destOrd="0" presId="urn:microsoft.com/office/officeart/2005/8/layout/lProcess3#1"/>
    <dgm:cxn modelId="{C9C7D571-98B8-4CD4-A445-B7A8B13CD078}" type="presParOf" srcId="{66DEE632-96AD-42A4-8EE7-7B9C1C1A9D35}" destId="{565FBBCA-0527-4368-8D4C-E1C6DD3164C4}" srcOrd="9" destOrd="4" presId="urn:microsoft.com/office/officeart/2005/8/layout/lProcess3#1"/>
    <dgm:cxn modelId="{4FE4E2EB-D051-46E5-AEE4-AD59918E2476}" type="presParOf" srcId="{66DEE632-96AD-42A4-8EE7-7B9C1C1A9D35}" destId="{C74C045A-B92B-4D80-8502-A98E16951796}" srcOrd="10" destOrd="4" presId="urn:microsoft.com/office/officeart/2005/8/layout/lProcess3#1"/>
    <dgm:cxn modelId="{5EAB3B30-CD13-43F6-BF3D-4E35F4152CD2}" type="presOf" srcId="{154FE196-A83D-4B59-B688-C7CCA1C147ED}" destId="{C74C045A-B92B-4D80-8502-A98E16951796}" srcOrd="0" destOrd="0" presId="urn:microsoft.com/office/officeart/2005/8/layout/lProcess3#1"/>
    <dgm:cxn modelId="{E91C258B-34A9-4EC5-A721-BB912FE32D60}" type="presParOf" srcId="{66DEE632-96AD-42A4-8EE7-7B9C1C1A9D35}" destId="{A0BC0FD6-7069-41C8-A018-AA8922F7FDF6}" srcOrd="11" destOrd="4" presId="urn:microsoft.com/office/officeart/2005/8/layout/lProcess3#1"/>
    <dgm:cxn modelId="{998B9C9D-9407-4D51-BF9D-AB0E26B8B8AC}" type="presParOf" srcId="{66DEE632-96AD-42A4-8EE7-7B9C1C1A9D35}" destId="{37250BB2-71A9-4FBC-BCB7-3EE411869F47}" srcOrd="12" destOrd="4" presId="urn:microsoft.com/office/officeart/2005/8/layout/lProcess3#1"/>
    <dgm:cxn modelId="{5B14ED7D-287C-4166-9ECA-8DE9356F851E}" type="presOf" srcId="{FFACCE83-389C-411D-876C-594C9AC673BA}" destId="{37250BB2-71A9-4FBC-BCB7-3EE411869F47}" srcOrd="0" destOrd="0" presId="urn:microsoft.com/office/officeart/2005/8/layout/lProcess3#1"/>
    <dgm:cxn modelId="{AF84BBE9-CC38-4F22-843C-27F7C28122B1}" type="presParOf" srcId="{C0A8B9CC-548F-40C7-A49B-DC6FD9C84B71}" destId="{C573925D-919A-4489-9BA1-AAF7CD7F11A8}" srcOrd="5" destOrd="0" presId="urn:microsoft.com/office/officeart/2005/8/layout/lProcess3#1"/>
    <dgm:cxn modelId="{557817FC-B35E-4F0C-B5F8-2F4E4724F557}" type="presParOf" srcId="{C0A8B9CC-548F-40C7-A49B-DC6FD9C84B71}" destId="{A1903270-03E2-4A34-8E3E-82E161B049B0}" srcOrd="6" destOrd="0" presId="urn:microsoft.com/office/officeart/2005/8/layout/lProcess3#1"/>
    <dgm:cxn modelId="{764A4EE7-755D-4625-B02B-BEFA88EBFE06}" type="presParOf" srcId="{A1903270-03E2-4A34-8E3E-82E161B049B0}" destId="{60632B1A-4CA6-4AA7-87B4-724CCF7E1846}" srcOrd="0" destOrd="6" presId="urn:microsoft.com/office/officeart/2005/8/layout/lProcess3#1"/>
    <dgm:cxn modelId="{C62DBEEC-859B-4F6A-BA5E-B5CC977ADED0}" type="presOf" srcId="{77A9D926-27CA-474B-89E4-D8B22C7C2081}" destId="{60632B1A-4CA6-4AA7-87B4-724CCF7E1846}" srcOrd="0" destOrd="0" presId="urn:microsoft.com/office/officeart/2005/8/layout/lProcess3#1"/>
    <dgm:cxn modelId="{5EE31A27-CAC1-4340-97DE-FB4A59E08B8B}" type="presParOf" srcId="{A1903270-03E2-4A34-8E3E-82E161B049B0}" destId="{0E627268-480A-4F93-8480-C9AE07CF3FD9}" srcOrd="1" destOrd="6" presId="urn:microsoft.com/office/officeart/2005/8/layout/lProcess3#1"/>
    <dgm:cxn modelId="{9D2E1F1E-7D9D-4376-864F-09A8063BED92}" type="presParOf" srcId="{A1903270-03E2-4A34-8E3E-82E161B049B0}" destId="{243F6B92-882A-44BD-8825-3907B78F42DA}" srcOrd="2" destOrd="6" presId="urn:microsoft.com/office/officeart/2005/8/layout/lProcess3#1"/>
    <dgm:cxn modelId="{FD518D55-FD1D-49D7-A58F-2E86A796242A}" type="presOf" srcId="{25D38299-7F01-494F-ABEF-9CE5A704BA35}" destId="{243F6B92-882A-44BD-8825-3907B78F42DA}" srcOrd="0" destOrd="0" presId="urn:microsoft.com/office/officeart/2005/8/layout/lProcess3#1"/>
    <dgm:cxn modelId="{57860B44-CFD8-4474-8D6D-0E5DCD7B285A}" type="presParOf" srcId="{A1903270-03E2-4A34-8E3E-82E161B049B0}" destId="{C711EF9C-C4DE-460D-A646-0E04ABF0B550}" srcOrd="3" destOrd="6" presId="urn:microsoft.com/office/officeart/2005/8/layout/lProcess3#1"/>
    <dgm:cxn modelId="{B3957F79-A046-4603-B52E-825805CB1CA1}" type="presParOf" srcId="{A1903270-03E2-4A34-8E3E-82E161B049B0}" destId="{FC43367C-0274-41DB-B08C-B89AA6EB5D52}" srcOrd="4" destOrd="6" presId="urn:microsoft.com/office/officeart/2005/8/layout/lProcess3#1"/>
    <dgm:cxn modelId="{88E36730-24E0-4A6B-81E3-A01A86C575EF}" type="presOf" srcId="{B75A97AA-8987-404F-A30E-6C388A4A3AC8}" destId="{FC43367C-0274-41DB-B08C-B89AA6EB5D52}" srcOrd="0" destOrd="0" presId="urn:microsoft.com/office/officeart/2005/8/layout/lProcess3#1"/>
    <dgm:cxn modelId="{37067D5E-7A45-47A3-B4B6-C52C5C7B8F8D}" type="presParOf" srcId="{C0A8B9CC-548F-40C7-A49B-DC6FD9C84B71}" destId="{E36C18E2-5768-4A66-B0FB-8BF05BBB59CB}" srcOrd="7" destOrd="0" presId="urn:microsoft.com/office/officeart/2005/8/layout/lProcess3#1"/>
    <dgm:cxn modelId="{411FCA5D-FC9E-4633-8FFE-CB4DAB8089C7}" type="presParOf" srcId="{C0A8B9CC-548F-40C7-A49B-DC6FD9C84B71}" destId="{0BB190A6-1696-4943-9F75-2BEC9B078168}" srcOrd="8" destOrd="0" presId="urn:microsoft.com/office/officeart/2005/8/layout/lProcess3#1"/>
    <dgm:cxn modelId="{E0D99FC5-AB2E-4C37-BBE2-C11B2D41A0FF}" type="presParOf" srcId="{0BB190A6-1696-4943-9F75-2BEC9B078168}" destId="{5D5BCBF2-B9F7-4D2D-8DE9-C8476BD3FF44}" srcOrd="0" destOrd="8" presId="urn:microsoft.com/office/officeart/2005/8/layout/lProcess3#1"/>
    <dgm:cxn modelId="{A16E2001-FC52-4851-88AB-0B1614C3FD9B}" type="presOf" srcId="{FB592A04-4C28-4D0E-B6F7-ADFBA2EB175B}" destId="{5D5BCBF2-B9F7-4D2D-8DE9-C8476BD3FF44}" srcOrd="0" destOrd="0" presId="urn:microsoft.com/office/officeart/2005/8/layout/lProcess3#1"/>
    <dgm:cxn modelId="{A52CB290-FEAB-4038-B0A1-4C7627CD2999}" type="presParOf" srcId="{0BB190A6-1696-4943-9F75-2BEC9B078168}" destId="{40032BF2-BD04-49D8-921D-0BA5CDB54AB4}" srcOrd="1" destOrd="8" presId="urn:microsoft.com/office/officeart/2005/8/layout/lProcess3#1"/>
    <dgm:cxn modelId="{9C5E6F3F-F0B3-4C38-A1B8-9EA6B5987D52}" type="presParOf" srcId="{0BB190A6-1696-4943-9F75-2BEC9B078168}" destId="{910505F1-DEAC-4AFC-B977-F8CA9D16E1D8}" srcOrd="2" destOrd="8" presId="urn:microsoft.com/office/officeart/2005/8/layout/lProcess3#1"/>
    <dgm:cxn modelId="{E0875672-B580-491D-9921-9EB2BF39029E}" type="presOf" srcId="{551AEABB-2B72-4E54-B8D3-272325771E22}" destId="{910505F1-DEAC-4AFC-B977-F8CA9D16E1D8}" srcOrd="0" destOrd="0" presId="urn:microsoft.com/office/officeart/2005/8/layout/lProcess3#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418F36-BCA5-4977-A979-68C9589E6361}" type="doc">
      <dgm:prSet loTypeId="urn:microsoft.com/office/officeart/2005/8/layout/lProcess3#2" loCatId="process" qsTypeId="urn:microsoft.com/office/officeart/2005/8/quickstyle/simple1#3" qsCatId="simple" csTypeId="urn:microsoft.com/office/officeart/2005/8/colors/accent1_2#4" csCatId="accent1" phldr="1"/>
      <dgm:spPr/>
      <dgm:t>
        <a:bodyPr/>
        <a:lstStyle/>
        <a:p>
          <a:endParaRPr lang="zh-CN" altLang="en-US"/>
        </a:p>
      </dgm:t>
    </dgm:pt>
    <dgm:pt modelId="{F0A35934-FB7F-40C9-9858-C72FFEE75994}">
      <dgm:prSet custT="1"/>
      <dgm:spPr/>
      <dgm:t>
        <a:bodyPr/>
        <a:lstStyle/>
        <a:p>
          <a:r>
            <a:rPr lang="zh-CN" altLang="en-US" sz="1800" baseline="0" dirty="0"/>
            <a:t>角色</a:t>
          </a:r>
        </a:p>
      </dgm:t>
    </dgm:pt>
    <dgm:pt modelId="{BB9077B1-F588-4724-9869-10B1572D01A0}" cxnId="{50C46599-2F23-466F-BF18-1A5385DEB1B8}" type="parTrans">
      <dgm:prSet/>
      <dgm:spPr/>
      <dgm:t>
        <a:bodyPr/>
        <a:lstStyle/>
        <a:p>
          <a:endParaRPr lang="zh-CN" altLang="en-US"/>
        </a:p>
      </dgm:t>
    </dgm:pt>
    <dgm:pt modelId="{BD5BCC4F-41D5-4236-89A8-4C9830AF1B29}" cxnId="{50C46599-2F23-466F-BF18-1A5385DEB1B8}" type="sibTrans">
      <dgm:prSet/>
      <dgm:spPr/>
      <dgm:t>
        <a:bodyPr/>
        <a:lstStyle/>
        <a:p>
          <a:endParaRPr lang="zh-CN" altLang="en-US"/>
        </a:p>
      </dgm:t>
    </dgm:pt>
    <dgm:pt modelId="{B895014A-FDFC-4E78-A747-2C83F2513FF0}">
      <dgm:prSet custT="1"/>
      <dgm:spPr/>
      <dgm:t>
        <a:bodyPr/>
        <a:lstStyle/>
        <a:p>
          <a:r>
            <a:rPr lang="zh-CN" altLang="en-US" sz="1200" baseline="0" dirty="0"/>
            <a:t>管理员</a:t>
          </a:r>
        </a:p>
      </dgm:t>
    </dgm:pt>
    <dgm:pt modelId="{C550CADB-BFBE-40BB-92E4-BD0DC19BC788}" cxnId="{02D8F244-150E-4372-BDFB-37A5B93888A8}" type="parTrans">
      <dgm:prSet/>
      <dgm:spPr/>
      <dgm:t>
        <a:bodyPr/>
        <a:lstStyle/>
        <a:p>
          <a:endParaRPr lang="zh-CN" altLang="en-US"/>
        </a:p>
      </dgm:t>
    </dgm:pt>
    <dgm:pt modelId="{2BC20178-FBEF-49CD-BDD3-C1435CEC6E79}" cxnId="{02D8F244-150E-4372-BDFB-37A5B93888A8}" type="sibTrans">
      <dgm:prSet/>
      <dgm:spPr/>
      <dgm:t>
        <a:bodyPr/>
        <a:lstStyle/>
        <a:p>
          <a:endParaRPr lang="zh-CN" altLang="en-US"/>
        </a:p>
      </dgm:t>
    </dgm:pt>
    <dgm:pt modelId="{21DECD4C-6363-49E3-A0E7-CC0752678CF6}">
      <dgm:prSet custT="1"/>
      <dgm:spPr/>
      <dgm:t>
        <a:bodyPr/>
        <a:lstStyle/>
        <a:p>
          <a:r>
            <a:rPr lang="zh-CN" altLang="en-US" sz="1800" baseline="0" dirty="0"/>
            <a:t>前置条件</a:t>
          </a:r>
        </a:p>
      </dgm:t>
    </dgm:pt>
    <dgm:pt modelId="{07E15224-0C4F-4AF9-A8B1-51FA2ECC2F07}" cxnId="{1A29A96E-9FBE-4EF1-8E8F-12E29DFCD52B}" type="parTrans">
      <dgm:prSet/>
      <dgm:spPr/>
      <dgm:t>
        <a:bodyPr/>
        <a:lstStyle/>
        <a:p>
          <a:endParaRPr lang="zh-CN" altLang="en-US"/>
        </a:p>
      </dgm:t>
    </dgm:pt>
    <dgm:pt modelId="{1318C21D-E2D5-4654-958B-4322A9508ABA}" cxnId="{1A29A96E-9FBE-4EF1-8E8F-12E29DFCD52B}" type="sibTrans">
      <dgm:prSet/>
      <dgm:spPr/>
      <dgm:t>
        <a:bodyPr/>
        <a:lstStyle/>
        <a:p>
          <a:endParaRPr lang="zh-CN" altLang="en-US"/>
        </a:p>
      </dgm:t>
    </dgm:pt>
    <dgm:pt modelId="{8325EF14-C6D0-4A84-8318-6207D2B7F098}">
      <dgm:prSet custT="1"/>
      <dgm:spPr/>
      <dgm:t>
        <a:bodyPr/>
        <a:lstStyle/>
        <a:p>
          <a:r>
            <a:rPr lang="zh-CN" altLang="en-US" sz="1200" baseline="0"/>
            <a:t>系统已启动并加载电影数据</a:t>
          </a:r>
        </a:p>
      </dgm:t>
    </dgm:pt>
    <dgm:pt modelId="{3C687278-FAB7-4C88-854A-DCD5B18F2B1B}" cxnId="{6798926F-FD23-436B-9BB4-B0D638BA3BE2}" type="parTrans">
      <dgm:prSet/>
      <dgm:spPr/>
      <dgm:t>
        <a:bodyPr/>
        <a:lstStyle/>
        <a:p>
          <a:endParaRPr lang="zh-CN" altLang="en-US"/>
        </a:p>
      </dgm:t>
    </dgm:pt>
    <dgm:pt modelId="{54C50558-D090-4D85-B04F-55DBD174DCA1}" cxnId="{6798926F-FD23-436B-9BB4-B0D638BA3BE2}" type="sibTrans">
      <dgm:prSet/>
      <dgm:spPr/>
      <dgm:t>
        <a:bodyPr/>
        <a:lstStyle/>
        <a:p>
          <a:endParaRPr lang="zh-CN" altLang="en-US"/>
        </a:p>
      </dgm:t>
    </dgm:pt>
    <dgm:pt modelId="{D19249C9-8EA5-485C-B729-04CE90ECEEB6}">
      <dgm:prSet custT="1"/>
      <dgm:spPr/>
      <dgm:t>
        <a:bodyPr/>
        <a:lstStyle/>
        <a:p>
          <a:r>
            <a:rPr lang="zh-CN" altLang="en-US" sz="1200" baseline="0" dirty="0"/>
            <a:t>管理员已登录后台</a:t>
          </a:r>
        </a:p>
      </dgm:t>
    </dgm:pt>
    <dgm:pt modelId="{786713A6-079A-448A-9AFA-163D005507D4}" cxnId="{920DFA72-7973-43E1-846C-1EFB73F36C2B}" type="parTrans">
      <dgm:prSet/>
      <dgm:spPr/>
      <dgm:t>
        <a:bodyPr/>
        <a:lstStyle/>
        <a:p>
          <a:endParaRPr lang="zh-CN" altLang="en-US"/>
        </a:p>
      </dgm:t>
    </dgm:pt>
    <dgm:pt modelId="{8C694D88-8F72-497F-9BF8-DECEBE5E4A84}" cxnId="{920DFA72-7973-43E1-846C-1EFB73F36C2B}" type="sibTrans">
      <dgm:prSet/>
      <dgm:spPr/>
      <dgm:t>
        <a:bodyPr/>
        <a:lstStyle/>
        <a:p>
          <a:endParaRPr lang="zh-CN" altLang="en-US"/>
        </a:p>
      </dgm:t>
    </dgm:pt>
    <dgm:pt modelId="{A4D6EC50-933A-49CC-96EC-FFEE6087FE61}">
      <dgm:prSet custT="1"/>
      <dgm:spPr/>
      <dgm:t>
        <a:bodyPr/>
        <a:lstStyle/>
        <a:p>
          <a:r>
            <a:rPr lang="zh-CN" altLang="en-US" sz="1800" baseline="0" dirty="0"/>
            <a:t>基本事件流</a:t>
          </a:r>
        </a:p>
      </dgm:t>
    </dgm:pt>
    <dgm:pt modelId="{352E8692-BD12-4E24-90C7-73693BB0AA59}" cxnId="{EC0918F1-C055-4B62-AE21-036044007215}" type="parTrans">
      <dgm:prSet/>
      <dgm:spPr/>
      <dgm:t>
        <a:bodyPr/>
        <a:lstStyle/>
        <a:p>
          <a:endParaRPr lang="zh-CN" altLang="en-US"/>
        </a:p>
      </dgm:t>
    </dgm:pt>
    <dgm:pt modelId="{D9779EFF-858D-4DBF-8F6D-D774A63C4DE1}" cxnId="{EC0918F1-C055-4B62-AE21-036044007215}" type="sibTrans">
      <dgm:prSet/>
      <dgm:spPr/>
      <dgm:t>
        <a:bodyPr/>
        <a:lstStyle/>
        <a:p>
          <a:endParaRPr lang="zh-CN" altLang="en-US"/>
        </a:p>
      </dgm:t>
    </dgm:pt>
    <dgm:pt modelId="{FE5CED2D-3A04-4857-961F-8CFFA035DF95}">
      <dgm:prSet custT="1"/>
      <dgm:spPr/>
      <dgm:t>
        <a:bodyPr/>
        <a:lstStyle/>
        <a:p>
          <a:r>
            <a:rPr lang="zh-CN" altLang="en-US" sz="1200" baseline="0" dirty="0"/>
            <a:t>进入“电影管理”页面</a:t>
          </a:r>
        </a:p>
      </dgm:t>
    </dgm:pt>
    <dgm:pt modelId="{C046B380-0AA5-47C7-A882-3058B1469A6D}" cxnId="{FC5D71C0-6DDC-4912-81BF-38F8F4E43456}" type="parTrans">
      <dgm:prSet/>
      <dgm:spPr/>
      <dgm:t>
        <a:bodyPr/>
        <a:lstStyle/>
        <a:p>
          <a:endParaRPr lang="zh-CN" altLang="en-US"/>
        </a:p>
      </dgm:t>
    </dgm:pt>
    <dgm:pt modelId="{A32CA3F9-D587-4E7B-AA30-0353A3D3782A}" cxnId="{FC5D71C0-6DDC-4912-81BF-38F8F4E43456}" type="sibTrans">
      <dgm:prSet/>
      <dgm:spPr/>
      <dgm:t>
        <a:bodyPr/>
        <a:lstStyle/>
        <a:p>
          <a:endParaRPr lang="zh-CN" altLang="en-US"/>
        </a:p>
      </dgm:t>
    </dgm:pt>
    <dgm:pt modelId="{1081B471-25CC-434A-A2FD-4E711B504950}">
      <dgm:prSet custT="1"/>
      <dgm:spPr/>
      <dgm:t>
        <a:bodyPr/>
        <a:lstStyle/>
        <a:p>
          <a:r>
            <a:rPr lang="zh-CN" altLang="en-US" sz="1200" baseline="0" dirty="0"/>
            <a:t>系统显示电影列表（支持分页）</a:t>
          </a:r>
        </a:p>
      </dgm:t>
    </dgm:pt>
    <dgm:pt modelId="{FA7229CD-D805-49A3-8852-E9CF8D333E68}" cxnId="{3266922F-7A20-4E44-80A5-A622B2DDA302}" type="parTrans">
      <dgm:prSet/>
      <dgm:spPr/>
      <dgm:t>
        <a:bodyPr/>
        <a:lstStyle/>
        <a:p>
          <a:endParaRPr lang="zh-CN" altLang="en-US"/>
        </a:p>
      </dgm:t>
    </dgm:pt>
    <dgm:pt modelId="{28DFABAB-881F-4FB9-9C00-EB292FCB86F1}" cxnId="{3266922F-7A20-4E44-80A5-A622B2DDA302}" type="sibTrans">
      <dgm:prSet/>
      <dgm:spPr/>
      <dgm:t>
        <a:bodyPr/>
        <a:lstStyle/>
        <a:p>
          <a:endParaRPr lang="zh-CN" altLang="en-US"/>
        </a:p>
      </dgm:t>
    </dgm:pt>
    <dgm:pt modelId="{A00DC693-D5A4-4958-AB56-B8764D0AE6C8}">
      <dgm:prSet custT="1"/>
      <dgm:spPr/>
      <dgm:t>
        <a:bodyPr/>
        <a:lstStyle/>
        <a:p>
          <a:r>
            <a:rPr lang="zh-CN" sz="1200" baseline="0" dirty="0"/>
            <a:t>选择操作（添加</a:t>
          </a:r>
          <a:r>
            <a:rPr lang="en-US" sz="1200" baseline="0" dirty="0"/>
            <a:t>/</a:t>
          </a:r>
          <a:r>
            <a:rPr lang="zh-CN" sz="1200" baseline="0" dirty="0"/>
            <a:t>编辑</a:t>
          </a:r>
          <a:r>
            <a:rPr lang="en-US" sz="1200" baseline="0" dirty="0"/>
            <a:t>/</a:t>
          </a:r>
          <a:r>
            <a:rPr lang="zh-CN" sz="1200" baseline="0" dirty="0"/>
            <a:t>删除</a:t>
          </a:r>
          <a:r>
            <a:rPr lang="en-US" sz="1200" baseline="0" dirty="0"/>
            <a:t>/</a:t>
          </a:r>
          <a:r>
            <a:rPr lang="zh-CN" sz="1200" baseline="0" dirty="0"/>
            <a:t>查看</a:t>
          </a:r>
          <a:r>
            <a:rPr lang="en-US" sz="1200" baseline="0" dirty="0"/>
            <a:t>/</a:t>
          </a:r>
          <a:r>
            <a:rPr lang="zh-CN" sz="1200" baseline="0" dirty="0"/>
            <a:t>搜索）</a:t>
          </a:r>
        </a:p>
      </dgm:t>
    </dgm:pt>
    <dgm:pt modelId="{F0AF7B9F-D98E-4123-8E2D-4860FE6D0A46}" cxnId="{CE036865-AECD-4FEC-B691-1A3EA8529874}" type="parTrans">
      <dgm:prSet/>
      <dgm:spPr/>
      <dgm:t>
        <a:bodyPr/>
        <a:lstStyle/>
        <a:p>
          <a:endParaRPr lang="zh-CN" altLang="en-US"/>
        </a:p>
      </dgm:t>
    </dgm:pt>
    <dgm:pt modelId="{1661D02A-A7D5-4460-8F31-FE9643D315C0}" cxnId="{CE036865-AECD-4FEC-B691-1A3EA8529874}" type="sibTrans">
      <dgm:prSet/>
      <dgm:spPr/>
      <dgm:t>
        <a:bodyPr/>
        <a:lstStyle/>
        <a:p>
          <a:endParaRPr lang="zh-CN" altLang="en-US"/>
        </a:p>
      </dgm:t>
    </dgm:pt>
    <dgm:pt modelId="{3D2AAF9B-C4D1-42C6-A59C-525F297F975E}">
      <dgm:prSet custT="1"/>
      <dgm:spPr/>
      <dgm:t>
        <a:bodyPr/>
        <a:lstStyle/>
        <a:p>
          <a:r>
            <a:rPr lang="zh-CN" altLang="en-US" sz="1200" baseline="0"/>
            <a:t>系统显示对应表单、提示或详情页面</a:t>
          </a:r>
        </a:p>
      </dgm:t>
    </dgm:pt>
    <dgm:pt modelId="{69D52836-F6F8-42C0-8A1D-6A31CDF33EAC}" cxnId="{5CB4E8D7-4637-489D-944A-1BA144285BE9}" type="parTrans">
      <dgm:prSet/>
      <dgm:spPr/>
      <dgm:t>
        <a:bodyPr/>
        <a:lstStyle/>
        <a:p>
          <a:endParaRPr lang="zh-CN" altLang="en-US"/>
        </a:p>
      </dgm:t>
    </dgm:pt>
    <dgm:pt modelId="{69083DE4-B6B5-43AD-B8FA-11B9E62B0F69}" cxnId="{5CB4E8D7-4637-489D-944A-1BA144285BE9}" type="sibTrans">
      <dgm:prSet/>
      <dgm:spPr/>
      <dgm:t>
        <a:bodyPr/>
        <a:lstStyle/>
        <a:p>
          <a:endParaRPr lang="zh-CN" altLang="en-US"/>
        </a:p>
      </dgm:t>
    </dgm:pt>
    <dgm:pt modelId="{8360C191-0C79-4F3A-9706-B86461E05984}">
      <dgm:prSet phldr="0" custT="0"/>
      <dgm:spPr/>
      <dgm:t>
        <a:bodyPr vert="horz" wrap="square"/>
        <a:p>
          <a:pPr>
            <a:lnSpc>
              <a:spcPct val="100000"/>
            </a:lnSpc>
            <a:spcBef>
              <a:spcPct val="0"/>
            </a:spcBef>
            <a:spcAft>
              <a:spcPct val="35000"/>
            </a:spcAft>
          </a:pPr>
          <a:r>
            <a:rPr lang="zh-CN" altLang="en-US"/>
            <a:t>管理员执行操作细节</a:t>
          </a:r>
          <a:r>
            <a:rPr altLang="en-US"/>
            <a:t/>
          </a:r>
          <a:endParaRPr altLang="en-US"/>
        </a:p>
      </dgm:t>
    </dgm:pt>
    <dgm:pt modelId="{ABC2E500-0B99-4142-B4F1-1862860E778F}" cxnId="{5A3FA8B5-5137-4224-BDD9-7CD17B6A07B1}" type="parTrans">
      <dgm:prSet/>
      <dgm:spPr/>
    </dgm:pt>
    <dgm:pt modelId="{80991448-539D-4049-9B4A-877ED296CB10}" cxnId="{5A3FA8B5-5137-4224-BDD9-7CD17B6A07B1}" type="sibTrans">
      <dgm:prSet/>
      <dgm:spPr/>
    </dgm:pt>
    <dgm:pt modelId="{C0331848-3A49-4274-87E1-328690225562}">
      <dgm:prSet phldr="0" custT="1"/>
      <dgm:spPr/>
      <dgm:t>
        <a:bodyPr vert="horz" wrap="square"/>
        <a:p>
          <a:pPr>
            <a:lnSpc>
              <a:spcPct val="100000"/>
            </a:lnSpc>
            <a:spcBef>
              <a:spcPct val="0"/>
            </a:spcBef>
            <a:spcAft>
              <a:spcPct val="35000"/>
            </a:spcAft>
          </a:pPr>
          <a:r>
            <a:rPr lang="zh-CN" altLang="en-US" sz="1200" baseline="0"/>
            <a:t>系统处理操作</a:t>
          </a:r>
          <a:r>
            <a:rPr lang="zh-CN" altLang="en-US" sz="1200" baseline="0"/>
            <a:t/>
          </a:r>
          <a:endParaRPr lang="zh-CN" altLang="en-US" sz="1200" baseline="0"/>
        </a:p>
      </dgm:t>
    </dgm:pt>
    <dgm:pt modelId="{7DB96F90-BFB8-47D2-8164-61831238F42D}" cxnId="{CA01C722-08AF-47AD-9151-1B7FF88D727C}" type="parTrans">
      <dgm:prSet/>
      <dgm:spPr/>
      <dgm:t>
        <a:bodyPr/>
        <a:lstStyle/>
        <a:p>
          <a:endParaRPr lang="zh-CN" altLang="en-US"/>
        </a:p>
      </dgm:t>
    </dgm:pt>
    <dgm:pt modelId="{FE00CC63-9E27-4E17-9DB6-EBB4AEADF757}" cxnId="{CA01C722-08AF-47AD-9151-1B7FF88D727C}" type="sibTrans">
      <dgm:prSet/>
      <dgm:spPr/>
      <dgm:t>
        <a:bodyPr/>
        <a:lstStyle/>
        <a:p>
          <a:endParaRPr lang="zh-CN" altLang="en-US"/>
        </a:p>
      </dgm:t>
    </dgm:pt>
    <dgm:pt modelId="{882AA4B1-C75A-48E9-9DB4-C3F49541A256}">
      <dgm:prSet custT="1"/>
      <dgm:spPr/>
      <dgm:t>
        <a:bodyPr/>
        <a:lstStyle/>
        <a:p>
          <a:r>
            <a:rPr lang="zh-CN" altLang="en-US" sz="1200" baseline="0" dirty="0"/>
            <a:t>系统反馈操作结果并跳转页面或刷新展示</a:t>
          </a:r>
        </a:p>
      </dgm:t>
    </dgm:pt>
    <dgm:pt modelId="{86279AC7-3024-45AC-8D0A-991B1AE4CF4D}" cxnId="{AEBB6CBD-B6AE-4577-B407-CC5CA5B76E69}" type="parTrans">
      <dgm:prSet/>
      <dgm:spPr/>
      <dgm:t>
        <a:bodyPr/>
        <a:lstStyle/>
        <a:p>
          <a:endParaRPr lang="zh-CN" altLang="en-US"/>
        </a:p>
      </dgm:t>
    </dgm:pt>
    <dgm:pt modelId="{6DA4003A-91C2-43B4-8942-08B80F6A8A06}" cxnId="{AEBB6CBD-B6AE-4577-B407-CC5CA5B76E69}" type="sibTrans">
      <dgm:prSet/>
      <dgm:spPr/>
      <dgm:t>
        <a:bodyPr/>
        <a:lstStyle/>
        <a:p>
          <a:endParaRPr lang="zh-CN" altLang="en-US"/>
        </a:p>
      </dgm:t>
    </dgm:pt>
    <dgm:pt modelId="{04DF47F5-8251-4EF4-A9AA-5E301DF34A80}">
      <dgm:prSet custT="1"/>
      <dgm:spPr/>
      <dgm:t>
        <a:bodyPr/>
        <a:lstStyle/>
        <a:p>
          <a:r>
            <a:rPr lang="zh-CN" altLang="en-US" sz="1800" baseline="0" dirty="0"/>
            <a:t>异常事件流</a:t>
          </a:r>
        </a:p>
      </dgm:t>
    </dgm:pt>
    <dgm:pt modelId="{B40ED267-B536-4B57-B755-B5C1D88F2AE7}" cxnId="{64C62700-7B91-47CF-B87E-8FB71FDACD03}" type="parTrans">
      <dgm:prSet/>
      <dgm:spPr/>
      <dgm:t>
        <a:bodyPr/>
        <a:lstStyle/>
        <a:p>
          <a:endParaRPr lang="zh-CN" altLang="en-US"/>
        </a:p>
      </dgm:t>
    </dgm:pt>
    <dgm:pt modelId="{9E647A26-35A7-4D0B-8796-659740BEFE81}" cxnId="{64C62700-7B91-47CF-B87E-8FB71FDACD03}" type="sibTrans">
      <dgm:prSet/>
      <dgm:spPr/>
      <dgm:t>
        <a:bodyPr/>
        <a:lstStyle/>
        <a:p>
          <a:endParaRPr lang="zh-CN" altLang="en-US"/>
        </a:p>
      </dgm:t>
    </dgm:pt>
    <dgm:pt modelId="{14D28352-EAD7-455B-A06B-56DA239E9B8D}">
      <dgm:prSet phldr="0" custT="0"/>
      <dgm:spPr/>
      <dgm:t>
        <a:bodyPr vert="horz" wrap="square"/>
        <a:p>
          <a:pPr>
            <a:lnSpc>
              <a:spcPct val="100000"/>
            </a:lnSpc>
            <a:spcBef>
              <a:spcPct val="0"/>
            </a:spcBef>
            <a:spcAft>
              <a:spcPct val="35000"/>
            </a:spcAft>
          </a:pPr>
          <a:r>
            <a:rPr lang="zh-CN" altLang="en-US"/>
            <a:t>数据验证失败</a:t>
          </a:r>
          <a:r>
            <a:rPr lang="zh-CN" altLang="en-US"/>
            <a:t>（</a:t>
          </a:r>
          <a:r>
            <a:rPr lang="zh-CN" altLang="en-US"/>
            <a:t>如电影</a:t>
          </a:r>
          <a:r>
            <a:rPr lang="en-US" altLang="zh-CN"/>
            <a:t> ID </a:t>
          </a:r>
          <a:r>
            <a:rPr lang="zh-CN" altLang="en-US"/>
            <a:t>重复</a:t>
          </a:r>
          <a:r>
            <a:rPr lang="zh-CN" altLang="en-US"/>
            <a:t>、</a:t>
          </a:r>
          <a:r>
            <a:rPr lang="zh-CN" altLang="en-US"/>
            <a:t>格式错误</a:t>
          </a:r>
          <a:r>
            <a:rPr lang="zh-CN" altLang="en-US"/>
            <a:t>）。</a:t>
          </a:r>
          <a:r>
            <a:rPr lang="zh-CN" altLang="en-US"/>
            <a:t/>
          </a:r>
          <a:endParaRPr lang="zh-CN" altLang="en-US"/>
        </a:p>
      </dgm:t>
    </dgm:pt>
    <dgm:pt modelId="{3C02845C-3D91-4E60-83F2-E86C759E3BA8}" cxnId="{190CCE29-FC29-4828-8D9D-FD02C764B408}" type="parTrans">
      <dgm:prSet/>
      <dgm:spPr/>
      <dgm:t>
        <a:bodyPr/>
        <a:lstStyle/>
        <a:p>
          <a:endParaRPr lang="zh-CN" altLang="en-US"/>
        </a:p>
      </dgm:t>
    </dgm:pt>
    <dgm:pt modelId="{3A905E5C-4EE6-4C8E-8CD9-9C93EF7ED9CF}" cxnId="{190CCE29-FC29-4828-8D9D-FD02C764B408}" type="sibTrans">
      <dgm:prSet/>
      <dgm:spPr/>
      <dgm:t>
        <a:bodyPr/>
        <a:lstStyle/>
        <a:p>
          <a:endParaRPr lang="zh-CN" altLang="en-US"/>
        </a:p>
      </dgm:t>
    </dgm:pt>
    <dgm:pt modelId="{6EB9F442-FFCF-49F9-A0A5-B1D43EE55381}">
      <dgm:prSet phldr="0" custT="0"/>
      <dgm:spPr/>
      <dgm:t>
        <a:bodyPr vert="horz" wrap="square"/>
        <a:p>
          <a:pPr>
            <a:lnSpc>
              <a:spcPct val="100000"/>
            </a:lnSpc>
            <a:spcBef>
              <a:spcPct val="0"/>
            </a:spcBef>
            <a:spcAft>
              <a:spcPct val="35000"/>
            </a:spcAft>
          </a:pPr>
          <a:r>
            <a:rPr lang="zh-CN" altLang="en-US"/>
            <a:t>电影文件写入失败</a:t>
          </a:r>
          <a:r>
            <a:rPr lang="zh-CN" altLang="en-US"/>
            <a:t>。</a:t>
          </a:r>
          <a:r>
            <a:rPr lang="zh-CN" altLang="en-US"/>
            <a:t/>
          </a:r>
          <a:endParaRPr lang="zh-CN" altLang="en-US"/>
        </a:p>
      </dgm:t>
    </dgm:pt>
    <dgm:pt modelId="{AD524834-9EC6-4964-BAE8-FCA9E06347CD}" cxnId="{B067879B-3560-4C6B-A649-1A5502D7F6BA}" type="parTrans">
      <dgm:prSet/>
      <dgm:spPr/>
      <dgm:t>
        <a:bodyPr/>
        <a:lstStyle/>
        <a:p>
          <a:endParaRPr lang="zh-CN" altLang="en-US"/>
        </a:p>
      </dgm:t>
    </dgm:pt>
    <dgm:pt modelId="{79688973-2F0A-4CA0-8CEC-6E1B53A13AD0}" cxnId="{B067879B-3560-4C6B-A649-1A5502D7F6BA}" type="sibTrans">
      <dgm:prSet/>
      <dgm:spPr/>
      <dgm:t>
        <a:bodyPr/>
        <a:lstStyle/>
        <a:p>
          <a:endParaRPr lang="zh-CN" altLang="en-US"/>
        </a:p>
      </dgm:t>
    </dgm:pt>
    <dgm:pt modelId="{EFEAEAB2-35D0-4131-B4D9-8ACF84CBD58C}">
      <dgm:prSet custT="1"/>
      <dgm:spPr/>
      <dgm:t>
        <a:bodyPr/>
        <a:lstStyle/>
        <a:p>
          <a:r>
            <a:rPr lang="zh-CN" altLang="en-US" sz="1800" baseline="0" dirty="0"/>
            <a:t>后置条件</a:t>
          </a:r>
        </a:p>
      </dgm:t>
    </dgm:pt>
    <dgm:pt modelId="{B2DDDC86-D04D-400D-A448-DD820000C7F8}" cxnId="{D883B645-AF09-4215-B53E-14D03300D0F2}" type="parTrans">
      <dgm:prSet/>
      <dgm:spPr/>
      <dgm:t>
        <a:bodyPr/>
        <a:lstStyle/>
        <a:p>
          <a:endParaRPr lang="zh-CN" altLang="en-US"/>
        </a:p>
      </dgm:t>
    </dgm:pt>
    <dgm:pt modelId="{E42D225D-742C-4E5A-BEB8-AA77F8F55BB3}" cxnId="{D883B645-AF09-4215-B53E-14D03300D0F2}" type="sibTrans">
      <dgm:prSet/>
      <dgm:spPr/>
      <dgm:t>
        <a:bodyPr/>
        <a:lstStyle/>
        <a:p>
          <a:endParaRPr lang="zh-CN" altLang="en-US"/>
        </a:p>
      </dgm:t>
    </dgm:pt>
    <dgm:pt modelId="{7202B3E4-757B-4ECF-B1C9-83E8B6A849A9}">
      <dgm:prSet phldr="0" custT="0"/>
      <dgm:spPr/>
      <dgm:t>
        <a:bodyPr vert="horz" wrap="square"/>
        <a:p>
          <a:pPr>
            <a:lnSpc>
              <a:spcPct val="100000"/>
            </a:lnSpc>
            <a:spcBef>
              <a:spcPct val="0"/>
            </a:spcBef>
            <a:spcAft>
              <a:spcPct val="35000"/>
            </a:spcAft>
          </a:pPr>
          <a:r>
            <a:rPr lang="zh-CN" altLang="en-US"/>
            <a:t>电影数据库已根据管理员操作更新</a:t>
          </a:r>
          <a:r>
            <a:rPr lang="zh-CN" altLang="en-US"/>
            <a:t>。</a:t>
          </a:r>
          <a:r>
            <a:rPr lang="zh-CN" altLang="en-US"/>
            <a:t/>
          </a:r>
          <a:endParaRPr lang="zh-CN" altLang="en-US"/>
        </a:p>
      </dgm:t>
    </dgm:pt>
    <dgm:pt modelId="{F482ED3A-4D42-4607-99A9-483A095BA437}" cxnId="{74C643CE-4994-4FFF-98B8-57EA56F030C2}" type="parTrans">
      <dgm:prSet/>
      <dgm:spPr/>
      <dgm:t>
        <a:bodyPr/>
        <a:lstStyle/>
        <a:p>
          <a:endParaRPr lang="zh-CN" altLang="en-US"/>
        </a:p>
      </dgm:t>
    </dgm:pt>
    <dgm:pt modelId="{148A66C6-8F60-49AE-8520-AE36CA838CB7}" cxnId="{74C643CE-4994-4FFF-98B8-57EA56F030C2}" type="sibTrans">
      <dgm:prSet/>
      <dgm:spPr/>
      <dgm:t>
        <a:bodyPr/>
        <a:lstStyle/>
        <a:p>
          <a:endParaRPr lang="zh-CN" altLang="en-US"/>
        </a:p>
      </dgm:t>
    </dgm:pt>
    <dgm:pt modelId="{D1A3B776-8D6B-4DF4-BF09-7FE3DF01A366}">
      <dgm:prSet custT="1"/>
      <dgm:spPr/>
      <dgm:t>
        <a:bodyPr/>
        <a:lstStyle/>
        <a:p>
          <a:r>
            <a:rPr lang="zh-CN" altLang="en-US" sz="1200" baseline="0" dirty="0"/>
            <a:t>管理员查看操作结果</a:t>
          </a:r>
        </a:p>
      </dgm:t>
    </dgm:pt>
    <dgm:pt modelId="{F83E202A-BC24-4A66-ADE4-37D789927327}" cxnId="{404550B4-4070-496F-A3A8-39D7CE7763E6}" type="parTrans">
      <dgm:prSet/>
      <dgm:spPr/>
      <dgm:t>
        <a:bodyPr/>
        <a:lstStyle/>
        <a:p>
          <a:endParaRPr lang="zh-CN" altLang="en-US"/>
        </a:p>
      </dgm:t>
    </dgm:pt>
    <dgm:pt modelId="{483299C3-1957-4742-8E89-E614D8D7F753}" cxnId="{404550B4-4070-496F-A3A8-39D7CE7763E6}" type="sibTrans">
      <dgm:prSet/>
      <dgm:spPr/>
      <dgm:t>
        <a:bodyPr/>
        <a:lstStyle/>
        <a:p>
          <a:endParaRPr lang="zh-CN" altLang="en-US"/>
        </a:p>
      </dgm:t>
    </dgm:pt>
    <dgm:pt modelId="{05C5FA00-DEC8-4506-A4C5-9A8441ED738E}" type="pres">
      <dgm:prSet presAssocID="{69418F36-BCA5-4977-A979-68C9589E6361}" presName="Name0" presStyleCnt="0">
        <dgm:presLayoutVars>
          <dgm:chPref val="3"/>
          <dgm:dir/>
          <dgm:animLvl val="lvl"/>
          <dgm:resizeHandles/>
        </dgm:presLayoutVars>
      </dgm:prSet>
      <dgm:spPr/>
    </dgm:pt>
    <dgm:pt modelId="{F9DF0C7E-12F9-4BDF-932A-5DF282ABF85F}" type="pres">
      <dgm:prSet presAssocID="{F0A35934-FB7F-40C9-9858-C72FFEE75994}" presName="horFlow" presStyleCnt="0"/>
      <dgm:spPr/>
    </dgm:pt>
    <dgm:pt modelId="{5A3F3F2F-7506-47DD-8889-1102B354B586}" type="pres">
      <dgm:prSet presAssocID="{F0A35934-FB7F-40C9-9858-C72FFEE75994}" presName="bigChev" presStyleLbl="node1" presStyleIdx="0" presStyleCnt="5" custScaleX="110515"/>
      <dgm:spPr/>
    </dgm:pt>
    <dgm:pt modelId="{D745B0D3-BFAD-4C96-A7BB-C7E19F8198BD}" type="pres">
      <dgm:prSet presAssocID="{C550CADB-BFBE-40BB-92E4-BD0DC19BC788}" presName="parTrans" presStyleCnt="0"/>
      <dgm:spPr/>
    </dgm:pt>
    <dgm:pt modelId="{FCCB579E-CC6A-45E0-AAB3-401B9CE9004B}" type="pres">
      <dgm:prSet presAssocID="{B895014A-FDFC-4E78-A747-2C83F2513FF0}" presName="node" presStyleLbl="alignAccFollowNode1" presStyleIdx="0" presStyleCnt="14">
        <dgm:presLayoutVars>
          <dgm:bulletEnabled val="1"/>
        </dgm:presLayoutVars>
      </dgm:prSet>
      <dgm:spPr/>
    </dgm:pt>
    <dgm:pt modelId="{2D76604F-BB42-448A-A27F-FB6941102761}" type="pres">
      <dgm:prSet presAssocID="{F0A35934-FB7F-40C9-9858-C72FFEE75994}" presName="vSp" presStyleCnt="0"/>
      <dgm:spPr/>
    </dgm:pt>
    <dgm:pt modelId="{A31BCE39-826C-4998-8761-0EC17E8B0205}" type="pres">
      <dgm:prSet presAssocID="{21DECD4C-6363-49E3-A0E7-CC0752678CF6}" presName="horFlow" presStyleCnt="0"/>
      <dgm:spPr/>
    </dgm:pt>
    <dgm:pt modelId="{6CC3B0E2-8495-41D6-8A82-FB29C0DD3074}" type="pres">
      <dgm:prSet presAssocID="{21DECD4C-6363-49E3-A0E7-CC0752678CF6}" presName="bigChev" presStyleLbl="node1" presStyleIdx="1" presStyleCnt="5" custScaleX="110515"/>
      <dgm:spPr/>
    </dgm:pt>
    <dgm:pt modelId="{5AF11E6D-2799-4708-81EC-20B0A512D907}" type="pres">
      <dgm:prSet presAssocID="{3C687278-FAB7-4C88-854A-DCD5B18F2B1B}" presName="parTrans" presStyleCnt="0"/>
      <dgm:spPr/>
    </dgm:pt>
    <dgm:pt modelId="{66FC67F8-CC11-46E2-9C7F-F568FB1986DE}" type="pres">
      <dgm:prSet presAssocID="{8325EF14-C6D0-4A84-8318-6207D2B7F098}" presName="node" presStyleLbl="alignAccFollowNode1" presStyleIdx="1" presStyleCnt="14">
        <dgm:presLayoutVars>
          <dgm:bulletEnabled val="1"/>
        </dgm:presLayoutVars>
      </dgm:prSet>
      <dgm:spPr/>
    </dgm:pt>
    <dgm:pt modelId="{505BD716-0052-47C1-8A84-1EF15BFE085D}" type="pres">
      <dgm:prSet presAssocID="{54C50558-D090-4D85-B04F-55DBD174DCA1}" presName="sibTrans" presStyleCnt="0"/>
      <dgm:spPr/>
    </dgm:pt>
    <dgm:pt modelId="{6F23C126-3D8D-4D49-8758-797BE2433C7A}" type="pres">
      <dgm:prSet presAssocID="{D19249C9-8EA5-485C-B729-04CE90ECEEB6}" presName="node" presStyleLbl="alignAccFollowNode1" presStyleIdx="2" presStyleCnt="14">
        <dgm:presLayoutVars>
          <dgm:bulletEnabled val="1"/>
        </dgm:presLayoutVars>
      </dgm:prSet>
      <dgm:spPr/>
    </dgm:pt>
    <dgm:pt modelId="{ABD0A033-536C-46FE-A834-C7433AAC29C2}" type="pres">
      <dgm:prSet presAssocID="{21DECD4C-6363-49E3-A0E7-CC0752678CF6}" presName="vSp" presStyleCnt="0"/>
      <dgm:spPr/>
    </dgm:pt>
    <dgm:pt modelId="{44CC5D66-9892-4BF0-8A80-A6732456EA7C}" type="pres">
      <dgm:prSet presAssocID="{A4D6EC50-933A-49CC-96EC-FFEE6087FE61}" presName="horFlow" presStyleCnt="0"/>
      <dgm:spPr/>
    </dgm:pt>
    <dgm:pt modelId="{981A6BD1-B2CA-4E55-A640-CA94A3F95967}" type="pres">
      <dgm:prSet presAssocID="{A4D6EC50-933A-49CC-96EC-FFEE6087FE61}" presName="bigChev" presStyleLbl="node1" presStyleIdx="2" presStyleCnt="5" custScaleX="110515"/>
      <dgm:spPr/>
    </dgm:pt>
    <dgm:pt modelId="{03845052-60E3-4D54-842C-2509B3F885A4}" type="pres">
      <dgm:prSet presAssocID="{C046B380-0AA5-47C7-A882-3058B1469A6D}" presName="parTrans" presStyleCnt="0"/>
      <dgm:spPr/>
    </dgm:pt>
    <dgm:pt modelId="{DD7856B7-63FE-4CE5-B3FB-D329D7F36786}" type="pres">
      <dgm:prSet presAssocID="{FE5CED2D-3A04-4857-961F-8CFFA035DF95}" presName="node" presStyleLbl="alignAccFollowNode1" presStyleIdx="3" presStyleCnt="14">
        <dgm:presLayoutVars>
          <dgm:bulletEnabled val="1"/>
        </dgm:presLayoutVars>
      </dgm:prSet>
      <dgm:spPr/>
    </dgm:pt>
    <dgm:pt modelId="{C0D6DB04-67F9-4ACE-8F99-B656B90ADAAE}" type="pres">
      <dgm:prSet presAssocID="{A32CA3F9-D587-4E7B-AA30-0353A3D3782A}" presName="sibTrans" presStyleCnt="0"/>
      <dgm:spPr/>
    </dgm:pt>
    <dgm:pt modelId="{AE5BD149-4339-4684-928C-953F026BA60B}" type="pres">
      <dgm:prSet presAssocID="{1081B471-25CC-434A-A2FD-4E711B504950}" presName="node" presStyleLbl="alignAccFollowNode1" presStyleIdx="4" presStyleCnt="14" custScaleX="112483">
        <dgm:presLayoutVars>
          <dgm:bulletEnabled val="1"/>
        </dgm:presLayoutVars>
      </dgm:prSet>
      <dgm:spPr/>
    </dgm:pt>
    <dgm:pt modelId="{C7FBB8DA-97CB-4603-B844-827F2F2B7649}" type="pres">
      <dgm:prSet presAssocID="{28DFABAB-881F-4FB9-9C00-EB292FCB86F1}" presName="sibTrans" presStyleCnt="0"/>
      <dgm:spPr/>
    </dgm:pt>
    <dgm:pt modelId="{88B156A8-524A-41D7-A2AE-8A953066A102}" type="pres">
      <dgm:prSet presAssocID="{A00DC693-D5A4-4958-AB56-B8764D0AE6C8}" presName="node" presStyleLbl="alignAccFollowNode1" presStyleIdx="5" presStyleCnt="14" custScaleX="115701">
        <dgm:presLayoutVars>
          <dgm:bulletEnabled val="1"/>
        </dgm:presLayoutVars>
      </dgm:prSet>
      <dgm:spPr/>
    </dgm:pt>
    <dgm:pt modelId="{E24250F3-E4E5-45A3-A58D-CDF2FA5C3866}" type="pres">
      <dgm:prSet presAssocID="{1661D02A-A7D5-4460-8F31-FE9643D315C0}" presName="sibTrans" presStyleCnt="0"/>
      <dgm:spPr/>
    </dgm:pt>
    <dgm:pt modelId="{454A8B6F-B396-437D-A592-E4C05D5C13BB}" type="pres">
      <dgm:prSet presAssocID="{3D2AAF9B-C4D1-42C6-A59C-525F297F975E}" presName="node" presStyleLbl="alignAccFollowNode1" presStyleIdx="6" presStyleCnt="14" custScaleX="128052">
        <dgm:presLayoutVars>
          <dgm:bulletEnabled val="1"/>
        </dgm:presLayoutVars>
      </dgm:prSet>
      <dgm:spPr/>
    </dgm:pt>
    <dgm:pt modelId="{09CF346D-333B-4D18-AE21-0761A188B7C1}" type="pres">
      <dgm:prSet presAssocID="{69083DE4-B6B5-43AD-B8FA-11B9E62B0F69}" presName="sibTrans" presStyleCnt="0"/>
      <dgm:spPr/>
    </dgm:pt>
    <dgm:pt modelId="{936818A3-C3CA-4688-8B12-EB21158ECE33}" type="pres">
      <dgm:prSet presAssocID="{8360C191-0C79-4F3A-9706-B86461E05984}" presName="node" presStyleLbl="alignAccFollowNode1" presStyleIdx="7" presStyleCnt="14">
        <dgm:presLayoutVars>
          <dgm:bulletEnabled val="1"/>
        </dgm:presLayoutVars>
      </dgm:prSet>
      <dgm:spPr/>
    </dgm:pt>
    <dgm:pt modelId="{2600DA45-59B3-43E6-B1C0-BB81D47CC10D}" type="pres">
      <dgm:prSet presAssocID="{80991448-539D-4049-9B4A-877ED296CB10}" presName="sibTrans" presStyleCnt="0"/>
      <dgm:spPr/>
    </dgm:pt>
    <dgm:pt modelId="{3657E65B-1FA8-43B3-9182-36C5169F3B9D}" type="pres">
      <dgm:prSet presAssocID="{C0331848-3A49-4274-87E1-328690225562}" presName="node" presStyleLbl="alignAccFollowNode1" presStyleIdx="8" presStyleCnt="14" custScaleX="96209">
        <dgm:presLayoutVars>
          <dgm:bulletEnabled val="1"/>
        </dgm:presLayoutVars>
      </dgm:prSet>
      <dgm:spPr/>
    </dgm:pt>
    <dgm:pt modelId="{F44CAAD8-AF0C-41E6-BFC0-57EFD538F475}" type="pres">
      <dgm:prSet presAssocID="{FE00CC63-9E27-4E17-9DB6-EBB4AEADF757}" presName="sibTrans" presStyleCnt="0"/>
      <dgm:spPr/>
    </dgm:pt>
    <dgm:pt modelId="{DFC7A70A-D0F1-4C1F-910B-375015BBA77A}" type="pres">
      <dgm:prSet presAssocID="{882AA4B1-C75A-48E9-9DB4-C3F49541A256}" presName="node" presStyleLbl="alignAccFollowNode1" presStyleIdx="9" presStyleCnt="14" custScaleX="132473">
        <dgm:presLayoutVars>
          <dgm:bulletEnabled val="1"/>
        </dgm:presLayoutVars>
      </dgm:prSet>
      <dgm:spPr/>
    </dgm:pt>
    <dgm:pt modelId="{E16847D5-B313-428F-9929-DA109BB2C0E3}" type="pres">
      <dgm:prSet presAssocID="{A4D6EC50-933A-49CC-96EC-FFEE6087FE61}" presName="vSp" presStyleCnt="0"/>
      <dgm:spPr/>
    </dgm:pt>
    <dgm:pt modelId="{706435B2-4904-4622-834D-8E940004D0C7}" type="pres">
      <dgm:prSet presAssocID="{04DF47F5-8251-4EF4-A9AA-5E301DF34A80}" presName="horFlow" presStyleCnt="0"/>
      <dgm:spPr/>
    </dgm:pt>
    <dgm:pt modelId="{86074C23-DF4F-4EEE-913D-C1AECF29B3F1}" type="pres">
      <dgm:prSet presAssocID="{04DF47F5-8251-4EF4-A9AA-5E301DF34A80}" presName="bigChev" presStyleLbl="node1" presStyleIdx="3" presStyleCnt="5" custScaleX="110515"/>
      <dgm:spPr/>
    </dgm:pt>
    <dgm:pt modelId="{FCF0279B-2288-4989-AF74-3355FFF82981}" type="pres">
      <dgm:prSet presAssocID="{3C02845C-3D91-4E60-83F2-E86C759E3BA8}" presName="parTrans" presStyleCnt="0"/>
      <dgm:spPr/>
    </dgm:pt>
    <dgm:pt modelId="{B29D95DC-CBE2-4470-8DA8-03D188123AC1}" type="pres">
      <dgm:prSet presAssocID="{14D28352-EAD7-455B-A06B-56DA239E9B8D}" presName="node" presStyleLbl="alignAccFollowNode1" presStyleIdx="10" presStyleCnt="14" custScaleX="206508">
        <dgm:presLayoutVars>
          <dgm:bulletEnabled val="1"/>
        </dgm:presLayoutVars>
      </dgm:prSet>
      <dgm:spPr/>
    </dgm:pt>
    <dgm:pt modelId="{19C2A06A-674B-4904-9450-6243BCDC1ED6}" type="pres">
      <dgm:prSet presAssocID="{3A905E5C-4EE6-4C8E-8CD9-9C93EF7ED9CF}" presName="sibTrans" presStyleCnt="0"/>
      <dgm:spPr/>
    </dgm:pt>
    <dgm:pt modelId="{042468BA-6277-4770-B513-DE9371F4CC2D}" type="pres">
      <dgm:prSet presAssocID="{6EB9F442-FFCF-49F9-A0A5-B1D43EE55381}" presName="node" presStyleLbl="alignAccFollowNode1" presStyleIdx="11" presStyleCnt="14" custScaleX="214503">
        <dgm:presLayoutVars>
          <dgm:bulletEnabled val="1"/>
        </dgm:presLayoutVars>
      </dgm:prSet>
      <dgm:spPr/>
    </dgm:pt>
    <dgm:pt modelId="{0ECEA709-436F-4B61-B547-6EFEDC0C34EC}" type="pres">
      <dgm:prSet presAssocID="{04DF47F5-8251-4EF4-A9AA-5E301DF34A80}" presName="vSp" presStyleCnt="0"/>
      <dgm:spPr/>
    </dgm:pt>
    <dgm:pt modelId="{8FEDF957-CE97-434A-A890-F16DD1E5FAB3}" type="pres">
      <dgm:prSet presAssocID="{EFEAEAB2-35D0-4131-B4D9-8ACF84CBD58C}" presName="horFlow" presStyleCnt="0"/>
      <dgm:spPr/>
    </dgm:pt>
    <dgm:pt modelId="{D556EB7E-D493-4A71-BBB3-FF100606994D}" type="pres">
      <dgm:prSet presAssocID="{EFEAEAB2-35D0-4131-B4D9-8ACF84CBD58C}" presName="bigChev" presStyleLbl="node1" presStyleIdx="4" presStyleCnt="5" custScaleX="110515"/>
      <dgm:spPr/>
    </dgm:pt>
    <dgm:pt modelId="{5496309D-2B6A-4524-B8E4-BB6F9980C095}" type="pres">
      <dgm:prSet presAssocID="{F482ED3A-4D42-4607-99A9-483A095BA437}" presName="parTrans" presStyleCnt="0"/>
      <dgm:spPr/>
    </dgm:pt>
    <dgm:pt modelId="{14F8EE58-25D0-46D9-A21B-7C9C2C68253D}" type="pres">
      <dgm:prSet presAssocID="{7202B3E4-757B-4ECF-B1C9-83E8B6A849A9}" presName="node" presStyleLbl="alignAccFollowNode1" presStyleIdx="12" presStyleCnt="14">
        <dgm:presLayoutVars>
          <dgm:bulletEnabled val="1"/>
        </dgm:presLayoutVars>
      </dgm:prSet>
      <dgm:spPr/>
    </dgm:pt>
    <dgm:pt modelId="{0CCB677F-C822-4C26-AB15-EC1636ADF285}" type="pres">
      <dgm:prSet presAssocID="{148A66C6-8F60-49AE-8520-AE36CA838CB7}" presName="sibTrans" presStyleCnt="0"/>
      <dgm:spPr/>
    </dgm:pt>
    <dgm:pt modelId="{E07B1BC0-3503-4DA5-842F-CE1A9B23D7A0}" type="pres">
      <dgm:prSet presAssocID="{D1A3B776-8D6B-4DF4-BF09-7FE3DF01A366}" presName="node" presStyleLbl="alignAccFollowNode1" presStyleIdx="13" presStyleCnt="14">
        <dgm:presLayoutVars>
          <dgm:bulletEnabled val="1"/>
        </dgm:presLayoutVars>
      </dgm:prSet>
      <dgm:spPr/>
    </dgm:pt>
  </dgm:ptLst>
  <dgm:cxnLst>
    <dgm:cxn modelId="{50C46599-2F23-466F-BF18-1A5385DEB1B8}" srcId="{69418F36-BCA5-4977-A979-68C9589E6361}" destId="{F0A35934-FB7F-40C9-9858-C72FFEE75994}" srcOrd="0" destOrd="0" parTransId="{BB9077B1-F588-4724-9869-10B1572D01A0}" sibTransId="{BD5BCC4F-41D5-4236-89A8-4C9830AF1B29}"/>
    <dgm:cxn modelId="{02D8F244-150E-4372-BDFB-37A5B93888A8}" srcId="{F0A35934-FB7F-40C9-9858-C72FFEE75994}" destId="{B895014A-FDFC-4E78-A747-2C83F2513FF0}" srcOrd="0" destOrd="0" parTransId="{C550CADB-BFBE-40BB-92E4-BD0DC19BC788}" sibTransId="{2BC20178-FBEF-49CD-BDD3-C1435CEC6E79}"/>
    <dgm:cxn modelId="{1A29A96E-9FBE-4EF1-8E8F-12E29DFCD52B}" srcId="{69418F36-BCA5-4977-A979-68C9589E6361}" destId="{21DECD4C-6363-49E3-A0E7-CC0752678CF6}" srcOrd="1" destOrd="0" parTransId="{07E15224-0C4F-4AF9-A8B1-51FA2ECC2F07}" sibTransId="{1318C21D-E2D5-4654-958B-4322A9508ABA}"/>
    <dgm:cxn modelId="{6798926F-FD23-436B-9BB4-B0D638BA3BE2}" srcId="{21DECD4C-6363-49E3-A0E7-CC0752678CF6}" destId="{8325EF14-C6D0-4A84-8318-6207D2B7F098}" srcOrd="0" destOrd="1" parTransId="{3C687278-FAB7-4C88-854A-DCD5B18F2B1B}" sibTransId="{54C50558-D090-4D85-B04F-55DBD174DCA1}"/>
    <dgm:cxn modelId="{920DFA72-7973-43E1-846C-1EFB73F36C2B}" srcId="{21DECD4C-6363-49E3-A0E7-CC0752678CF6}" destId="{D19249C9-8EA5-485C-B729-04CE90ECEEB6}" srcOrd="1" destOrd="1" parTransId="{786713A6-079A-448A-9AFA-163D005507D4}" sibTransId="{8C694D88-8F72-497F-9BF8-DECEBE5E4A84}"/>
    <dgm:cxn modelId="{EC0918F1-C055-4B62-AE21-036044007215}" srcId="{69418F36-BCA5-4977-A979-68C9589E6361}" destId="{A4D6EC50-933A-49CC-96EC-FFEE6087FE61}" srcOrd="2" destOrd="0" parTransId="{352E8692-BD12-4E24-90C7-73693BB0AA59}" sibTransId="{D9779EFF-858D-4DBF-8F6D-D774A63C4DE1}"/>
    <dgm:cxn modelId="{FC5D71C0-6DDC-4912-81BF-38F8F4E43456}" srcId="{A4D6EC50-933A-49CC-96EC-FFEE6087FE61}" destId="{FE5CED2D-3A04-4857-961F-8CFFA035DF95}" srcOrd="0" destOrd="2" parTransId="{C046B380-0AA5-47C7-A882-3058B1469A6D}" sibTransId="{A32CA3F9-D587-4E7B-AA30-0353A3D3782A}"/>
    <dgm:cxn modelId="{3266922F-7A20-4E44-80A5-A622B2DDA302}" srcId="{A4D6EC50-933A-49CC-96EC-FFEE6087FE61}" destId="{1081B471-25CC-434A-A2FD-4E711B504950}" srcOrd="1" destOrd="2" parTransId="{FA7229CD-D805-49A3-8852-E9CF8D333E68}" sibTransId="{28DFABAB-881F-4FB9-9C00-EB292FCB86F1}"/>
    <dgm:cxn modelId="{CE036865-AECD-4FEC-B691-1A3EA8529874}" srcId="{A4D6EC50-933A-49CC-96EC-FFEE6087FE61}" destId="{A00DC693-D5A4-4958-AB56-B8764D0AE6C8}" srcOrd="2" destOrd="2" parTransId="{F0AF7B9F-D98E-4123-8E2D-4860FE6D0A46}" sibTransId="{1661D02A-A7D5-4460-8F31-FE9643D315C0}"/>
    <dgm:cxn modelId="{5CB4E8D7-4637-489D-944A-1BA144285BE9}" srcId="{A4D6EC50-933A-49CC-96EC-FFEE6087FE61}" destId="{3D2AAF9B-C4D1-42C6-A59C-525F297F975E}" srcOrd="3" destOrd="2" parTransId="{69D52836-F6F8-42C0-8A1D-6A31CDF33EAC}" sibTransId="{69083DE4-B6B5-43AD-B8FA-11B9E62B0F69}"/>
    <dgm:cxn modelId="{5A3FA8B5-5137-4224-BDD9-7CD17B6A07B1}" srcId="{A4D6EC50-933A-49CC-96EC-FFEE6087FE61}" destId="{8360C191-0C79-4F3A-9706-B86461E05984}" srcOrd="4" destOrd="2" parTransId="{ABC2E500-0B99-4142-B4F1-1862860E778F}" sibTransId="{80991448-539D-4049-9B4A-877ED296CB10}"/>
    <dgm:cxn modelId="{CA01C722-08AF-47AD-9151-1B7FF88D727C}" srcId="{A4D6EC50-933A-49CC-96EC-FFEE6087FE61}" destId="{C0331848-3A49-4274-87E1-328690225562}" srcOrd="5" destOrd="2" parTransId="{7DB96F90-BFB8-47D2-8164-61831238F42D}" sibTransId="{FE00CC63-9E27-4E17-9DB6-EBB4AEADF757}"/>
    <dgm:cxn modelId="{AEBB6CBD-B6AE-4577-B407-CC5CA5B76E69}" srcId="{A4D6EC50-933A-49CC-96EC-FFEE6087FE61}" destId="{882AA4B1-C75A-48E9-9DB4-C3F49541A256}" srcOrd="6" destOrd="2" parTransId="{86279AC7-3024-45AC-8D0A-991B1AE4CF4D}" sibTransId="{6DA4003A-91C2-43B4-8942-08B80F6A8A06}"/>
    <dgm:cxn modelId="{64C62700-7B91-47CF-B87E-8FB71FDACD03}" srcId="{69418F36-BCA5-4977-A979-68C9589E6361}" destId="{04DF47F5-8251-4EF4-A9AA-5E301DF34A80}" srcOrd="3" destOrd="0" parTransId="{B40ED267-B536-4B57-B755-B5C1D88F2AE7}" sibTransId="{9E647A26-35A7-4D0B-8796-659740BEFE81}"/>
    <dgm:cxn modelId="{190CCE29-FC29-4828-8D9D-FD02C764B408}" srcId="{04DF47F5-8251-4EF4-A9AA-5E301DF34A80}" destId="{14D28352-EAD7-455B-A06B-56DA239E9B8D}" srcOrd="0" destOrd="3" parTransId="{3C02845C-3D91-4E60-83F2-E86C759E3BA8}" sibTransId="{3A905E5C-4EE6-4C8E-8CD9-9C93EF7ED9CF}"/>
    <dgm:cxn modelId="{B067879B-3560-4C6B-A649-1A5502D7F6BA}" srcId="{04DF47F5-8251-4EF4-A9AA-5E301DF34A80}" destId="{6EB9F442-FFCF-49F9-A0A5-B1D43EE55381}" srcOrd="1" destOrd="3" parTransId="{AD524834-9EC6-4964-BAE8-FCA9E06347CD}" sibTransId="{79688973-2F0A-4CA0-8CEC-6E1B53A13AD0}"/>
    <dgm:cxn modelId="{D883B645-AF09-4215-B53E-14D03300D0F2}" srcId="{69418F36-BCA5-4977-A979-68C9589E6361}" destId="{EFEAEAB2-35D0-4131-B4D9-8ACF84CBD58C}" srcOrd="4" destOrd="0" parTransId="{B2DDDC86-D04D-400D-A448-DD820000C7F8}" sibTransId="{E42D225D-742C-4E5A-BEB8-AA77F8F55BB3}"/>
    <dgm:cxn modelId="{74C643CE-4994-4FFF-98B8-57EA56F030C2}" srcId="{EFEAEAB2-35D0-4131-B4D9-8ACF84CBD58C}" destId="{7202B3E4-757B-4ECF-B1C9-83E8B6A849A9}" srcOrd="0" destOrd="4" parTransId="{F482ED3A-4D42-4607-99A9-483A095BA437}" sibTransId="{148A66C6-8F60-49AE-8520-AE36CA838CB7}"/>
    <dgm:cxn modelId="{404550B4-4070-496F-A3A8-39D7CE7763E6}" srcId="{EFEAEAB2-35D0-4131-B4D9-8ACF84CBD58C}" destId="{D1A3B776-8D6B-4DF4-BF09-7FE3DF01A366}" srcOrd="1" destOrd="4" parTransId="{F83E202A-BC24-4A66-ADE4-37D789927327}" sibTransId="{483299C3-1957-4742-8E89-E614D8D7F753}"/>
    <dgm:cxn modelId="{8FC61E69-233F-413A-A87A-63E6D35BB56A}" type="presOf" srcId="{69418F36-BCA5-4977-A979-68C9589E6361}" destId="{05C5FA00-DEC8-4506-A4C5-9A8441ED738E}" srcOrd="0" destOrd="0" presId="urn:microsoft.com/office/officeart/2005/8/layout/lProcess3#2"/>
    <dgm:cxn modelId="{BCA20205-3CD5-472F-A7A0-FB00EBBD89E7}" type="presParOf" srcId="{05C5FA00-DEC8-4506-A4C5-9A8441ED738E}" destId="{F9DF0C7E-12F9-4BDF-932A-5DF282ABF85F}" srcOrd="0" destOrd="0" presId="urn:microsoft.com/office/officeart/2005/8/layout/lProcess3#2"/>
    <dgm:cxn modelId="{CB810338-AFC9-4AC2-A982-94EECD14C9FF}" type="presParOf" srcId="{F9DF0C7E-12F9-4BDF-932A-5DF282ABF85F}" destId="{5A3F3F2F-7506-47DD-8889-1102B354B586}" srcOrd="0" destOrd="0" presId="urn:microsoft.com/office/officeart/2005/8/layout/lProcess3#2"/>
    <dgm:cxn modelId="{4E1739BA-CA21-4BD5-9675-8B4E9CAECBEB}" type="presOf" srcId="{F0A35934-FB7F-40C9-9858-C72FFEE75994}" destId="{5A3F3F2F-7506-47DD-8889-1102B354B586}" srcOrd="0" destOrd="0" presId="urn:microsoft.com/office/officeart/2005/8/layout/lProcess3#2"/>
    <dgm:cxn modelId="{1550360F-6202-493C-86EA-7F305F48909E}" type="presParOf" srcId="{F9DF0C7E-12F9-4BDF-932A-5DF282ABF85F}" destId="{D745B0D3-BFAD-4C96-A7BB-C7E19F8198BD}" srcOrd="1" destOrd="0" presId="urn:microsoft.com/office/officeart/2005/8/layout/lProcess3#2"/>
    <dgm:cxn modelId="{DD2EAEA1-4014-405B-A3D7-171854395CDF}" type="presParOf" srcId="{F9DF0C7E-12F9-4BDF-932A-5DF282ABF85F}" destId="{FCCB579E-CC6A-45E0-AAB3-401B9CE9004B}" srcOrd="2" destOrd="0" presId="urn:microsoft.com/office/officeart/2005/8/layout/lProcess3#2"/>
    <dgm:cxn modelId="{2DBB13AB-80D8-4913-A7E5-C6ECD19BE6B4}" type="presOf" srcId="{B895014A-FDFC-4E78-A747-2C83F2513FF0}" destId="{FCCB579E-CC6A-45E0-AAB3-401B9CE9004B}" srcOrd="0" destOrd="0" presId="urn:microsoft.com/office/officeart/2005/8/layout/lProcess3#2"/>
    <dgm:cxn modelId="{0DC19212-4637-44D5-AF98-121F871689B8}" type="presParOf" srcId="{05C5FA00-DEC8-4506-A4C5-9A8441ED738E}" destId="{2D76604F-BB42-448A-A27F-FB6941102761}" srcOrd="1" destOrd="0" presId="urn:microsoft.com/office/officeart/2005/8/layout/lProcess3#2"/>
    <dgm:cxn modelId="{F400739D-9735-45C1-8B36-EBC2C4DA356A}" type="presParOf" srcId="{05C5FA00-DEC8-4506-A4C5-9A8441ED738E}" destId="{A31BCE39-826C-4998-8761-0EC17E8B0205}" srcOrd="2" destOrd="0" presId="urn:microsoft.com/office/officeart/2005/8/layout/lProcess3#2"/>
    <dgm:cxn modelId="{3727DBAB-2DBD-45F6-AE23-00AE39443656}" type="presParOf" srcId="{A31BCE39-826C-4998-8761-0EC17E8B0205}" destId="{6CC3B0E2-8495-41D6-8A82-FB29C0DD3074}" srcOrd="0" destOrd="2" presId="urn:microsoft.com/office/officeart/2005/8/layout/lProcess3#2"/>
    <dgm:cxn modelId="{883E6AEA-BB47-40C3-8750-7A391464BE83}" type="presOf" srcId="{21DECD4C-6363-49E3-A0E7-CC0752678CF6}" destId="{6CC3B0E2-8495-41D6-8A82-FB29C0DD3074}" srcOrd="0" destOrd="0" presId="urn:microsoft.com/office/officeart/2005/8/layout/lProcess3#2"/>
    <dgm:cxn modelId="{3253C4F6-DA44-4456-BC58-E3147CFB4C08}" type="presParOf" srcId="{A31BCE39-826C-4998-8761-0EC17E8B0205}" destId="{5AF11E6D-2799-4708-81EC-20B0A512D907}" srcOrd="1" destOrd="2" presId="urn:microsoft.com/office/officeart/2005/8/layout/lProcess3#2"/>
    <dgm:cxn modelId="{C930E9F2-C7FE-4A55-B5ED-23B1519C22E6}" type="presParOf" srcId="{A31BCE39-826C-4998-8761-0EC17E8B0205}" destId="{66FC67F8-CC11-46E2-9C7F-F568FB1986DE}" srcOrd="2" destOrd="2" presId="urn:microsoft.com/office/officeart/2005/8/layout/lProcess3#2"/>
    <dgm:cxn modelId="{543A877B-79A6-4A3B-A70C-DE57EC5C3FA1}" type="presOf" srcId="{8325EF14-C6D0-4A84-8318-6207D2B7F098}" destId="{66FC67F8-CC11-46E2-9C7F-F568FB1986DE}" srcOrd="0" destOrd="0" presId="urn:microsoft.com/office/officeart/2005/8/layout/lProcess3#2"/>
    <dgm:cxn modelId="{F24ED260-31E7-47CD-BA4C-CC18210FE85C}" type="presParOf" srcId="{A31BCE39-826C-4998-8761-0EC17E8B0205}" destId="{505BD716-0052-47C1-8A84-1EF15BFE085D}" srcOrd="3" destOrd="2" presId="urn:microsoft.com/office/officeart/2005/8/layout/lProcess3#2"/>
    <dgm:cxn modelId="{8E4D696C-DB35-4866-BECA-60A171B6AD38}" type="presParOf" srcId="{A31BCE39-826C-4998-8761-0EC17E8B0205}" destId="{6F23C126-3D8D-4D49-8758-797BE2433C7A}" srcOrd="4" destOrd="2" presId="urn:microsoft.com/office/officeart/2005/8/layout/lProcess3#2"/>
    <dgm:cxn modelId="{F056A43C-E405-421F-BA6C-6BDE28A17C6E}" type="presOf" srcId="{D19249C9-8EA5-485C-B729-04CE90ECEEB6}" destId="{6F23C126-3D8D-4D49-8758-797BE2433C7A}" srcOrd="0" destOrd="0" presId="urn:microsoft.com/office/officeart/2005/8/layout/lProcess3#2"/>
    <dgm:cxn modelId="{2E03ACED-ECC2-41A8-9CEB-B748AB1353F8}" type="presParOf" srcId="{05C5FA00-DEC8-4506-A4C5-9A8441ED738E}" destId="{ABD0A033-536C-46FE-A834-C7433AAC29C2}" srcOrd="3" destOrd="0" presId="urn:microsoft.com/office/officeart/2005/8/layout/lProcess3#2"/>
    <dgm:cxn modelId="{862745E2-7C32-40A4-AFF7-B7B24BDF777A}" type="presParOf" srcId="{05C5FA00-DEC8-4506-A4C5-9A8441ED738E}" destId="{44CC5D66-9892-4BF0-8A80-A6732456EA7C}" srcOrd="4" destOrd="0" presId="urn:microsoft.com/office/officeart/2005/8/layout/lProcess3#2"/>
    <dgm:cxn modelId="{1607ACD7-84CE-42B2-A57A-940CBD5BAEA7}" type="presParOf" srcId="{44CC5D66-9892-4BF0-8A80-A6732456EA7C}" destId="{981A6BD1-B2CA-4E55-A640-CA94A3F95967}" srcOrd="0" destOrd="4" presId="urn:microsoft.com/office/officeart/2005/8/layout/lProcess3#2"/>
    <dgm:cxn modelId="{A252888F-EAA5-4110-8CDB-47B4A1A4F051}" type="presOf" srcId="{A4D6EC50-933A-49CC-96EC-FFEE6087FE61}" destId="{981A6BD1-B2CA-4E55-A640-CA94A3F95967}" srcOrd="0" destOrd="0" presId="urn:microsoft.com/office/officeart/2005/8/layout/lProcess3#2"/>
    <dgm:cxn modelId="{26F9CDC9-0EC0-48EA-9668-EB725526F729}" type="presParOf" srcId="{44CC5D66-9892-4BF0-8A80-A6732456EA7C}" destId="{03845052-60E3-4D54-842C-2509B3F885A4}" srcOrd="1" destOrd="4" presId="urn:microsoft.com/office/officeart/2005/8/layout/lProcess3#2"/>
    <dgm:cxn modelId="{4DF0CF91-ADD9-4370-A67F-4BB6FE478511}" type="presParOf" srcId="{44CC5D66-9892-4BF0-8A80-A6732456EA7C}" destId="{DD7856B7-63FE-4CE5-B3FB-D329D7F36786}" srcOrd="2" destOrd="4" presId="urn:microsoft.com/office/officeart/2005/8/layout/lProcess3#2"/>
    <dgm:cxn modelId="{AFF7EE97-61FD-49D5-84B8-5D74C2B7CA8C}" type="presOf" srcId="{FE5CED2D-3A04-4857-961F-8CFFA035DF95}" destId="{DD7856B7-63FE-4CE5-B3FB-D329D7F36786}" srcOrd="0" destOrd="0" presId="urn:microsoft.com/office/officeart/2005/8/layout/lProcess3#2"/>
    <dgm:cxn modelId="{0B0FCABF-A456-4FD0-95CE-15C3C378A2D0}" type="presParOf" srcId="{44CC5D66-9892-4BF0-8A80-A6732456EA7C}" destId="{C0D6DB04-67F9-4ACE-8F99-B656B90ADAAE}" srcOrd="3" destOrd="4" presId="urn:microsoft.com/office/officeart/2005/8/layout/lProcess3#2"/>
    <dgm:cxn modelId="{6B1599BD-F383-4C81-A226-CF10B1DA5F82}" type="presParOf" srcId="{44CC5D66-9892-4BF0-8A80-A6732456EA7C}" destId="{AE5BD149-4339-4684-928C-953F026BA60B}" srcOrd="4" destOrd="4" presId="urn:microsoft.com/office/officeart/2005/8/layout/lProcess3#2"/>
    <dgm:cxn modelId="{8BD8F2DF-7120-462D-98BF-1945F6C53F8A}" type="presOf" srcId="{1081B471-25CC-434A-A2FD-4E711B504950}" destId="{AE5BD149-4339-4684-928C-953F026BA60B}" srcOrd="0" destOrd="0" presId="urn:microsoft.com/office/officeart/2005/8/layout/lProcess3#2"/>
    <dgm:cxn modelId="{8A28C615-4287-482C-949D-2800BE1E89AD}" type="presParOf" srcId="{44CC5D66-9892-4BF0-8A80-A6732456EA7C}" destId="{C7FBB8DA-97CB-4603-B844-827F2F2B7649}" srcOrd="5" destOrd="4" presId="urn:microsoft.com/office/officeart/2005/8/layout/lProcess3#2"/>
    <dgm:cxn modelId="{DD84AE47-9D96-4ED3-9B3D-6C242F629CD2}" type="presParOf" srcId="{44CC5D66-9892-4BF0-8A80-A6732456EA7C}" destId="{88B156A8-524A-41D7-A2AE-8A953066A102}" srcOrd="6" destOrd="4" presId="urn:microsoft.com/office/officeart/2005/8/layout/lProcess3#2"/>
    <dgm:cxn modelId="{E835585D-C782-490E-877F-5A8B5B886647}" type="presOf" srcId="{A00DC693-D5A4-4958-AB56-B8764D0AE6C8}" destId="{88B156A8-524A-41D7-A2AE-8A953066A102}" srcOrd="0" destOrd="0" presId="urn:microsoft.com/office/officeart/2005/8/layout/lProcess3#2"/>
    <dgm:cxn modelId="{017792C5-DABB-474B-A078-C0FD270747F3}" type="presParOf" srcId="{44CC5D66-9892-4BF0-8A80-A6732456EA7C}" destId="{E24250F3-E4E5-45A3-A58D-CDF2FA5C3866}" srcOrd="7" destOrd="4" presId="urn:microsoft.com/office/officeart/2005/8/layout/lProcess3#2"/>
    <dgm:cxn modelId="{2FBA88B6-5F7D-4D2C-B24A-703ECB0D45B6}" type="presParOf" srcId="{44CC5D66-9892-4BF0-8A80-A6732456EA7C}" destId="{454A8B6F-B396-437D-A592-E4C05D5C13BB}" srcOrd="8" destOrd="4" presId="urn:microsoft.com/office/officeart/2005/8/layout/lProcess3#2"/>
    <dgm:cxn modelId="{DCAB8606-425F-4CAB-9ADE-7EA375E068B3}" type="presOf" srcId="{3D2AAF9B-C4D1-42C6-A59C-525F297F975E}" destId="{454A8B6F-B396-437D-A592-E4C05D5C13BB}" srcOrd="0" destOrd="0" presId="urn:microsoft.com/office/officeart/2005/8/layout/lProcess3#2"/>
    <dgm:cxn modelId="{D0A21E85-4DC4-4300-AF7C-3869557F8CF9}" type="presParOf" srcId="{44CC5D66-9892-4BF0-8A80-A6732456EA7C}" destId="{09CF346D-333B-4D18-AE21-0761A188B7C1}" srcOrd="9" destOrd="4" presId="urn:microsoft.com/office/officeart/2005/8/layout/lProcess3#2"/>
    <dgm:cxn modelId="{777E1C0A-CF76-4AF2-98A3-43E1ADCE46C4}" type="presParOf" srcId="{44CC5D66-9892-4BF0-8A80-A6732456EA7C}" destId="{936818A3-C3CA-4688-8B12-EB21158ECE33}" srcOrd="10" destOrd="4" presId="urn:microsoft.com/office/officeart/2005/8/layout/lProcess3#2"/>
    <dgm:cxn modelId="{F91E6D79-D87E-4CE3-915C-12AF235BFC27}" type="presOf" srcId="{8360C191-0C79-4F3A-9706-B86461E05984}" destId="{936818A3-C3CA-4688-8B12-EB21158ECE33}" srcOrd="0" destOrd="0" presId="urn:microsoft.com/office/officeart/2005/8/layout/lProcess3#2"/>
    <dgm:cxn modelId="{A8A07006-2AFA-41E9-9668-2BD74E9B4D3B}" type="presParOf" srcId="{44CC5D66-9892-4BF0-8A80-A6732456EA7C}" destId="{2600DA45-59B3-43E6-B1C0-BB81D47CC10D}" srcOrd="11" destOrd="4" presId="urn:microsoft.com/office/officeart/2005/8/layout/lProcess3#2"/>
    <dgm:cxn modelId="{80BB88A1-DE29-4D59-BE00-10EE992794AD}" type="presParOf" srcId="{44CC5D66-9892-4BF0-8A80-A6732456EA7C}" destId="{3657E65B-1FA8-43B3-9182-36C5169F3B9D}" srcOrd="12" destOrd="4" presId="urn:microsoft.com/office/officeart/2005/8/layout/lProcess3#2"/>
    <dgm:cxn modelId="{F5F282A5-2ACC-4C1F-A5B4-BC8C24FCBEFF}" type="presOf" srcId="{C0331848-3A49-4274-87E1-328690225562}" destId="{3657E65B-1FA8-43B3-9182-36C5169F3B9D}" srcOrd="0" destOrd="0" presId="urn:microsoft.com/office/officeart/2005/8/layout/lProcess3#2"/>
    <dgm:cxn modelId="{1B9D7738-128B-4929-9D0E-4A6A9BFB5620}" type="presParOf" srcId="{44CC5D66-9892-4BF0-8A80-A6732456EA7C}" destId="{F44CAAD8-AF0C-41E6-BFC0-57EFD538F475}" srcOrd="13" destOrd="4" presId="urn:microsoft.com/office/officeart/2005/8/layout/lProcess3#2"/>
    <dgm:cxn modelId="{3B98D5C3-01B5-44BD-A580-4A504C33A090}" type="presParOf" srcId="{44CC5D66-9892-4BF0-8A80-A6732456EA7C}" destId="{DFC7A70A-D0F1-4C1F-910B-375015BBA77A}" srcOrd="14" destOrd="4" presId="urn:microsoft.com/office/officeart/2005/8/layout/lProcess3#2"/>
    <dgm:cxn modelId="{11A45982-781A-4ED8-AA7F-9B9065587E58}" type="presOf" srcId="{882AA4B1-C75A-48E9-9DB4-C3F49541A256}" destId="{DFC7A70A-D0F1-4C1F-910B-375015BBA77A}" srcOrd="0" destOrd="0" presId="urn:microsoft.com/office/officeart/2005/8/layout/lProcess3#2"/>
    <dgm:cxn modelId="{6F6359C6-448C-4CBD-B889-E2AEE9F5746C}" type="presParOf" srcId="{05C5FA00-DEC8-4506-A4C5-9A8441ED738E}" destId="{E16847D5-B313-428F-9929-DA109BB2C0E3}" srcOrd="5" destOrd="0" presId="urn:microsoft.com/office/officeart/2005/8/layout/lProcess3#2"/>
    <dgm:cxn modelId="{A5DE21FF-98AC-4BCE-A81D-334A5B6D5F25}" type="presParOf" srcId="{05C5FA00-DEC8-4506-A4C5-9A8441ED738E}" destId="{706435B2-4904-4622-834D-8E940004D0C7}" srcOrd="6" destOrd="0" presId="urn:microsoft.com/office/officeart/2005/8/layout/lProcess3#2"/>
    <dgm:cxn modelId="{043D4977-1E7F-4D6C-9D5C-1664EF07F330}" type="presParOf" srcId="{706435B2-4904-4622-834D-8E940004D0C7}" destId="{86074C23-DF4F-4EEE-913D-C1AECF29B3F1}" srcOrd="0" destOrd="6" presId="urn:microsoft.com/office/officeart/2005/8/layout/lProcess3#2"/>
    <dgm:cxn modelId="{E5C888DE-6CE0-4D15-B42C-14A3A8FC73DF}" type="presOf" srcId="{04DF47F5-8251-4EF4-A9AA-5E301DF34A80}" destId="{86074C23-DF4F-4EEE-913D-C1AECF29B3F1}" srcOrd="0" destOrd="0" presId="urn:microsoft.com/office/officeart/2005/8/layout/lProcess3#2"/>
    <dgm:cxn modelId="{5494A697-5A7F-4066-AECC-6EDAFBBA39FD}" type="presParOf" srcId="{706435B2-4904-4622-834D-8E940004D0C7}" destId="{FCF0279B-2288-4989-AF74-3355FFF82981}" srcOrd="1" destOrd="6" presId="urn:microsoft.com/office/officeart/2005/8/layout/lProcess3#2"/>
    <dgm:cxn modelId="{A9E2B8FB-D160-4A1B-B335-2021F23F75F5}" type="presParOf" srcId="{706435B2-4904-4622-834D-8E940004D0C7}" destId="{B29D95DC-CBE2-4470-8DA8-03D188123AC1}" srcOrd="2" destOrd="6" presId="urn:microsoft.com/office/officeart/2005/8/layout/lProcess3#2"/>
    <dgm:cxn modelId="{3B035818-0FD5-4881-9E73-982D70ABAA8F}" type="presOf" srcId="{14D28352-EAD7-455B-A06B-56DA239E9B8D}" destId="{B29D95DC-CBE2-4470-8DA8-03D188123AC1}" srcOrd="0" destOrd="0" presId="urn:microsoft.com/office/officeart/2005/8/layout/lProcess3#2"/>
    <dgm:cxn modelId="{9D33D217-73CC-400F-9B95-7C61AC639D4E}" type="presParOf" srcId="{706435B2-4904-4622-834D-8E940004D0C7}" destId="{19C2A06A-674B-4904-9450-6243BCDC1ED6}" srcOrd="3" destOrd="6" presId="urn:microsoft.com/office/officeart/2005/8/layout/lProcess3#2"/>
    <dgm:cxn modelId="{BCE955FB-684A-47DC-9E20-A473101A4814}" type="presParOf" srcId="{706435B2-4904-4622-834D-8E940004D0C7}" destId="{042468BA-6277-4770-B513-DE9371F4CC2D}" srcOrd="4" destOrd="6" presId="urn:microsoft.com/office/officeart/2005/8/layout/lProcess3#2"/>
    <dgm:cxn modelId="{4F49CA9F-231E-4FB0-AD14-9E737FE4C6F5}" type="presOf" srcId="{6EB9F442-FFCF-49F9-A0A5-B1D43EE55381}" destId="{042468BA-6277-4770-B513-DE9371F4CC2D}" srcOrd="0" destOrd="0" presId="urn:microsoft.com/office/officeart/2005/8/layout/lProcess3#2"/>
    <dgm:cxn modelId="{640D6266-089C-4209-BD69-E6FEBD87FF6C}" type="presParOf" srcId="{05C5FA00-DEC8-4506-A4C5-9A8441ED738E}" destId="{0ECEA709-436F-4B61-B547-6EFEDC0C34EC}" srcOrd="7" destOrd="0" presId="urn:microsoft.com/office/officeart/2005/8/layout/lProcess3#2"/>
    <dgm:cxn modelId="{DE6E6FF5-2B15-43D4-9661-BF74FC14B0B5}" type="presParOf" srcId="{05C5FA00-DEC8-4506-A4C5-9A8441ED738E}" destId="{8FEDF957-CE97-434A-A890-F16DD1E5FAB3}" srcOrd="8" destOrd="0" presId="urn:microsoft.com/office/officeart/2005/8/layout/lProcess3#2"/>
    <dgm:cxn modelId="{05B7517A-394D-4F13-A824-924FEFF60912}" type="presParOf" srcId="{8FEDF957-CE97-434A-A890-F16DD1E5FAB3}" destId="{D556EB7E-D493-4A71-BBB3-FF100606994D}" srcOrd="0" destOrd="8" presId="urn:microsoft.com/office/officeart/2005/8/layout/lProcess3#2"/>
    <dgm:cxn modelId="{3A595D3B-3724-4C11-8532-03C41F5A90F5}" type="presOf" srcId="{EFEAEAB2-35D0-4131-B4D9-8ACF84CBD58C}" destId="{D556EB7E-D493-4A71-BBB3-FF100606994D}" srcOrd="0" destOrd="0" presId="urn:microsoft.com/office/officeart/2005/8/layout/lProcess3#2"/>
    <dgm:cxn modelId="{5C56FA9E-0DD6-4F1C-8C46-FC7C84D569A8}" type="presParOf" srcId="{8FEDF957-CE97-434A-A890-F16DD1E5FAB3}" destId="{5496309D-2B6A-4524-B8E4-BB6F9980C095}" srcOrd="1" destOrd="8" presId="urn:microsoft.com/office/officeart/2005/8/layout/lProcess3#2"/>
    <dgm:cxn modelId="{3E5984E8-8D86-4CD8-B35F-EE4EE8583E56}" type="presParOf" srcId="{8FEDF957-CE97-434A-A890-F16DD1E5FAB3}" destId="{14F8EE58-25D0-46D9-A21B-7C9C2C68253D}" srcOrd="2" destOrd="8" presId="urn:microsoft.com/office/officeart/2005/8/layout/lProcess3#2"/>
    <dgm:cxn modelId="{584C6F80-F134-4CCE-A30A-56E9BDB6EE35}" type="presOf" srcId="{7202B3E4-757B-4ECF-B1C9-83E8B6A849A9}" destId="{14F8EE58-25D0-46D9-A21B-7C9C2C68253D}" srcOrd="0" destOrd="0" presId="urn:microsoft.com/office/officeart/2005/8/layout/lProcess3#2"/>
    <dgm:cxn modelId="{7CD8FA33-565E-4831-A44F-35BE0533E606}" type="presParOf" srcId="{8FEDF957-CE97-434A-A890-F16DD1E5FAB3}" destId="{0CCB677F-C822-4C26-AB15-EC1636ADF285}" srcOrd="3" destOrd="8" presId="urn:microsoft.com/office/officeart/2005/8/layout/lProcess3#2"/>
    <dgm:cxn modelId="{9E429180-2C31-429D-AEC6-219CD6A9D763}" type="presParOf" srcId="{8FEDF957-CE97-434A-A890-F16DD1E5FAB3}" destId="{E07B1BC0-3503-4DA5-842F-CE1A9B23D7A0}" srcOrd="4" destOrd="8" presId="urn:microsoft.com/office/officeart/2005/8/layout/lProcess3#2"/>
    <dgm:cxn modelId="{6889F9BB-E1DA-453D-820C-2217E3A19579}" type="presOf" srcId="{D1A3B776-8D6B-4DF4-BF09-7FE3DF01A366}" destId="{E07B1BC0-3503-4DA5-842F-CE1A9B23D7A0}" srcOrd="0" destOrd="0" presId="urn:microsoft.com/office/officeart/2005/8/layout/lProcess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5BFD5B-0982-4157-A51A-796BD4EBFBE6}" type="doc">
      <dgm:prSet loTypeId="urn:microsoft.com/office/officeart/2005/8/layout/lProcess3#3" loCatId="process" qsTypeId="urn:microsoft.com/office/officeart/2005/8/quickstyle/simple1#4" qsCatId="simple" csTypeId="urn:microsoft.com/office/officeart/2005/8/colors/accent1_2#5" csCatId="accent1" phldr="1"/>
      <dgm:spPr/>
      <dgm:t>
        <a:bodyPr/>
        <a:lstStyle/>
        <a:p>
          <a:endParaRPr lang="zh-CN" altLang="en-US"/>
        </a:p>
      </dgm:t>
    </dgm:pt>
    <dgm:pt modelId="{A20ACA8A-BD58-455C-9464-749E92DD4379}">
      <dgm:prSet custT="1"/>
      <dgm:spPr/>
      <dgm:t>
        <a:bodyPr/>
        <a:lstStyle/>
        <a:p>
          <a:r>
            <a:rPr lang="zh-CN" altLang="en-US" sz="1800" baseline="0" dirty="0"/>
            <a:t>角色</a:t>
          </a:r>
        </a:p>
      </dgm:t>
    </dgm:pt>
    <dgm:pt modelId="{E9E5D36E-3300-4EF6-B4D3-78B6E0140282}" cxnId="{F7BF0F08-DD7F-41B1-AF03-EA28F7D7FC67}" type="parTrans">
      <dgm:prSet/>
      <dgm:spPr/>
      <dgm:t>
        <a:bodyPr/>
        <a:lstStyle/>
        <a:p>
          <a:endParaRPr lang="zh-CN" altLang="en-US"/>
        </a:p>
      </dgm:t>
    </dgm:pt>
    <dgm:pt modelId="{7A6D5936-C701-4E0D-917D-5C6C06C446C8}" cxnId="{F7BF0F08-DD7F-41B1-AF03-EA28F7D7FC67}" type="sibTrans">
      <dgm:prSet/>
      <dgm:spPr/>
      <dgm:t>
        <a:bodyPr/>
        <a:lstStyle/>
        <a:p>
          <a:endParaRPr lang="zh-CN" altLang="en-US"/>
        </a:p>
      </dgm:t>
    </dgm:pt>
    <dgm:pt modelId="{D866963F-B469-4CA5-8774-CE3886FC2FB8}">
      <dgm:prSet custT="1"/>
      <dgm:spPr/>
      <dgm:t>
        <a:bodyPr/>
        <a:lstStyle/>
        <a:p>
          <a:r>
            <a:rPr lang="zh-CN" altLang="en-US" sz="1200" baseline="0"/>
            <a:t>管理员</a:t>
          </a:r>
        </a:p>
      </dgm:t>
    </dgm:pt>
    <dgm:pt modelId="{5ABD95D5-E99C-48E0-9316-67CA5B85E359}" cxnId="{0B4311CE-791D-4C3A-997A-EDFB5494A891}" type="parTrans">
      <dgm:prSet/>
      <dgm:spPr/>
      <dgm:t>
        <a:bodyPr/>
        <a:lstStyle/>
        <a:p>
          <a:endParaRPr lang="zh-CN" altLang="en-US"/>
        </a:p>
      </dgm:t>
    </dgm:pt>
    <dgm:pt modelId="{EA160A58-C62B-40DB-B283-946B69D9E618}" cxnId="{0B4311CE-791D-4C3A-997A-EDFB5494A891}" type="sibTrans">
      <dgm:prSet/>
      <dgm:spPr/>
      <dgm:t>
        <a:bodyPr/>
        <a:lstStyle/>
        <a:p>
          <a:endParaRPr lang="zh-CN" altLang="en-US"/>
        </a:p>
      </dgm:t>
    </dgm:pt>
    <dgm:pt modelId="{A430C190-8A13-4F14-93F8-C118CDD3BB59}">
      <dgm:prSet custT="1"/>
      <dgm:spPr/>
      <dgm:t>
        <a:bodyPr/>
        <a:lstStyle/>
        <a:p>
          <a:r>
            <a:rPr lang="zh-CN" altLang="en-US" sz="1800" baseline="0" dirty="0"/>
            <a:t>前置条件</a:t>
          </a:r>
        </a:p>
      </dgm:t>
    </dgm:pt>
    <dgm:pt modelId="{B97E1A9F-7D39-4A96-A0CB-A83D05A5A060}" cxnId="{D9807DE1-6775-4150-B443-3DCA26B8EE36}" type="parTrans">
      <dgm:prSet/>
      <dgm:spPr/>
      <dgm:t>
        <a:bodyPr/>
        <a:lstStyle/>
        <a:p>
          <a:endParaRPr lang="zh-CN" altLang="en-US"/>
        </a:p>
      </dgm:t>
    </dgm:pt>
    <dgm:pt modelId="{E5FC91FA-0BB7-4AF3-B43E-008C5DE1C2B7}" cxnId="{D9807DE1-6775-4150-B443-3DCA26B8EE36}" type="sibTrans">
      <dgm:prSet/>
      <dgm:spPr/>
      <dgm:t>
        <a:bodyPr/>
        <a:lstStyle/>
        <a:p>
          <a:endParaRPr lang="zh-CN" altLang="en-US"/>
        </a:p>
      </dgm:t>
    </dgm:pt>
    <dgm:pt modelId="{7D3BE60E-AFEB-4240-84C1-6F16C1FF4AFB}">
      <dgm:prSet custT="1"/>
      <dgm:spPr/>
      <dgm:t>
        <a:bodyPr/>
        <a:lstStyle/>
        <a:p>
          <a:r>
            <a:rPr lang="zh-CN" altLang="en-US" sz="1200" baseline="0"/>
            <a:t>系统加载用户与评分数据</a:t>
          </a:r>
        </a:p>
      </dgm:t>
    </dgm:pt>
    <dgm:pt modelId="{C0BA8339-E4A4-421F-A8F2-D886AB614F3D}" cxnId="{B260EDAD-24A4-4070-AC1F-A5194C34EFF8}" type="parTrans">
      <dgm:prSet/>
      <dgm:spPr/>
      <dgm:t>
        <a:bodyPr/>
        <a:lstStyle/>
        <a:p>
          <a:endParaRPr lang="zh-CN" altLang="en-US"/>
        </a:p>
      </dgm:t>
    </dgm:pt>
    <dgm:pt modelId="{7D777CDE-5625-4FEF-8375-587E9AE6AEC7}" cxnId="{B260EDAD-24A4-4070-AC1F-A5194C34EFF8}" type="sibTrans">
      <dgm:prSet/>
      <dgm:spPr/>
      <dgm:t>
        <a:bodyPr/>
        <a:lstStyle/>
        <a:p>
          <a:endParaRPr lang="zh-CN" altLang="en-US"/>
        </a:p>
      </dgm:t>
    </dgm:pt>
    <dgm:pt modelId="{60EE1E4E-0768-449E-AFEC-2A6F96CAEA3F}">
      <dgm:prSet custT="1"/>
      <dgm:spPr/>
      <dgm:t>
        <a:bodyPr/>
        <a:lstStyle/>
        <a:p>
          <a:r>
            <a:rPr lang="zh-CN" altLang="en-US" sz="1200" baseline="0"/>
            <a:t>管理员访问后台页面</a:t>
          </a:r>
        </a:p>
      </dgm:t>
    </dgm:pt>
    <dgm:pt modelId="{C331EB28-27A5-4614-943E-13368BE0934F}" cxnId="{20E0E761-53C8-41E8-8BE2-918C2C182226}" type="parTrans">
      <dgm:prSet/>
      <dgm:spPr/>
      <dgm:t>
        <a:bodyPr/>
        <a:lstStyle/>
        <a:p>
          <a:endParaRPr lang="zh-CN" altLang="en-US"/>
        </a:p>
      </dgm:t>
    </dgm:pt>
    <dgm:pt modelId="{858DE28D-27C4-4FDB-9A56-AD2E87E48F35}" cxnId="{20E0E761-53C8-41E8-8BE2-918C2C182226}" type="sibTrans">
      <dgm:prSet/>
      <dgm:spPr/>
      <dgm:t>
        <a:bodyPr/>
        <a:lstStyle/>
        <a:p>
          <a:endParaRPr lang="zh-CN" altLang="en-US"/>
        </a:p>
      </dgm:t>
    </dgm:pt>
    <dgm:pt modelId="{6F5A7112-CD0F-4126-BDEE-CDD2F2939E10}">
      <dgm:prSet custT="1"/>
      <dgm:spPr/>
      <dgm:t>
        <a:bodyPr/>
        <a:lstStyle/>
        <a:p>
          <a:r>
            <a:rPr lang="zh-CN" altLang="en-US" sz="1800" baseline="0" dirty="0"/>
            <a:t>基本事件流</a:t>
          </a:r>
        </a:p>
      </dgm:t>
    </dgm:pt>
    <dgm:pt modelId="{DFF5C1C7-1E27-4D37-8C14-B24B4A5F6EB0}" cxnId="{755971AF-CDB6-4954-A3DE-79D0F18D52C9}" type="parTrans">
      <dgm:prSet/>
      <dgm:spPr/>
      <dgm:t>
        <a:bodyPr/>
        <a:lstStyle/>
        <a:p>
          <a:endParaRPr lang="zh-CN" altLang="en-US"/>
        </a:p>
      </dgm:t>
    </dgm:pt>
    <dgm:pt modelId="{64736381-0801-44FC-B3F8-CAB976C4E44F}" cxnId="{755971AF-CDB6-4954-A3DE-79D0F18D52C9}" type="sibTrans">
      <dgm:prSet/>
      <dgm:spPr/>
      <dgm:t>
        <a:bodyPr/>
        <a:lstStyle/>
        <a:p>
          <a:endParaRPr lang="zh-CN" altLang="en-US"/>
        </a:p>
      </dgm:t>
    </dgm:pt>
    <dgm:pt modelId="{0CE404A4-1734-4378-8FB5-48515AC3D773}">
      <dgm:prSet custT="1"/>
      <dgm:spPr/>
      <dgm:t>
        <a:bodyPr/>
        <a:lstStyle/>
        <a:p>
          <a:r>
            <a:rPr lang="zh-CN" altLang="en-US" sz="1200" baseline="0"/>
            <a:t>进入“用户管理”页面</a:t>
          </a:r>
        </a:p>
      </dgm:t>
    </dgm:pt>
    <dgm:pt modelId="{FB3C16C0-5BE4-4C46-A431-C87E9CEC6FD5}" cxnId="{E02DD6BE-35FE-42EE-A5AF-FC29F2732E04}" type="parTrans">
      <dgm:prSet/>
      <dgm:spPr/>
      <dgm:t>
        <a:bodyPr/>
        <a:lstStyle/>
        <a:p>
          <a:endParaRPr lang="zh-CN" altLang="en-US"/>
        </a:p>
      </dgm:t>
    </dgm:pt>
    <dgm:pt modelId="{7E5DBCDF-6CA2-4282-AC79-FF095102BBE8}" cxnId="{E02DD6BE-35FE-42EE-A5AF-FC29F2732E04}" type="sibTrans">
      <dgm:prSet/>
      <dgm:spPr/>
      <dgm:t>
        <a:bodyPr/>
        <a:lstStyle/>
        <a:p>
          <a:endParaRPr lang="zh-CN" altLang="en-US"/>
        </a:p>
      </dgm:t>
    </dgm:pt>
    <dgm:pt modelId="{738F345D-7F53-48EA-BC55-64101809A1D0}">
      <dgm:prSet custT="1"/>
      <dgm:spPr/>
      <dgm:t>
        <a:bodyPr/>
        <a:lstStyle/>
        <a:p>
          <a:r>
            <a:rPr lang="zh-CN" altLang="en-US" sz="1200" baseline="0"/>
            <a:t>系统展示用户列表（含评分数与均值）</a:t>
          </a:r>
        </a:p>
      </dgm:t>
    </dgm:pt>
    <dgm:pt modelId="{A3B219C8-446B-4E07-8F64-49509A5D9C85}" cxnId="{CB460AB3-29D1-416C-83D5-C4F9E2326FEE}" type="parTrans">
      <dgm:prSet/>
      <dgm:spPr/>
      <dgm:t>
        <a:bodyPr/>
        <a:lstStyle/>
        <a:p>
          <a:endParaRPr lang="zh-CN" altLang="en-US"/>
        </a:p>
      </dgm:t>
    </dgm:pt>
    <dgm:pt modelId="{4CEEB7F6-F6CA-416F-B37A-39440F761C63}" cxnId="{CB460AB3-29D1-416C-83D5-C4F9E2326FEE}" type="sibTrans">
      <dgm:prSet/>
      <dgm:spPr/>
      <dgm:t>
        <a:bodyPr/>
        <a:lstStyle/>
        <a:p>
          <a:endParaRPr lang="zh-CN" altLang="en-US"/>
        </a:p>
      </dgm:t>
    </dgm:pt>
    <dgm:pt modelId="{50D467D2-37E1-4A4C-A236-6E236575AD7D}">
      <dgm:prSet custT="1"/>
      <dgm:spPr/>
      <dgm:t>
        <a:bodyPr/>
        <a:lstStyle/>
        <a:p>
          <a:r>
            <a:rPr lang="zh-CN" sz="1200" baseline="0"/>
            <a:t>选择操作（查看评分</a:t>
          </a:r>
          <a:r>
            <a:rPr lang="en-US" sz="1200" baseline="0"/>
            <a:t>/</a:t>
          </a:r>
          <a:r>
            <a:rPr lang="zh-CN" sz="1200" baseline="0"/>
            <a:t>添加评分</a:t>
          </a:r>
          <a:r>
            <a:rPr lang="en-US" sz="1200" baseline="0"/>
            <a:t>/</a:t>
          </a:r>
          <a:r>
            <a:rPr lang="zh-CN" sz="1200" baseline="0"/>
            <a:t>删除评分</a:t>
          </a:r>
          <a:r>
            <a:rPr lang="en-US" sz="1200" baseline="0"/>
            <a:t>/</a:t>
          </a:r>
          <a:r>
            <a:rPr lang="zh-CN" sz="1200" baseline="0"/>
            <a:t>搜索用户）</a:t>
          </a:r>
        </a:p>
      </dgm:t>
    </dgm:pt>
    <dgm:pt modelId="{75F66411-BA17-4DD9-9309-97116D32BD96}" cxnId="{E2A59B9A-02A4-4C18-9CE9-673F872BF639}" type="parTrans">
      <dgm:prSet/>
      <dgm:spPr/>
      <dgm:t>
        <a:bodyPr/>
        <a:lstStyle/>
        <a:p>
          <a:endParaRPr lang="zh-CN" altLang="en-US"/>
        </a:p>
      </dgm:t>
    </dgm:pt>
    <dgm:pt modelId="{87B7C937-86B7-410A-8E79-4C6EE581A77E}" cxnId="{E2A59B9A-02A4-4C18-9CE9-673F872BF639}" type="sibTrans">
      <dgm:prSet/>
      <dgm:spPr/>
      <dgm:t>
        <a:bodyPr/>
        <a:lstStyle/>
        <a:p>
          <a:endParaRPr lang="zh-CN" altLang="en-US"/>
        </a:p>
      </dgm:t>
    </dgm:pt>
    <dgm:pt modelId="{B171B353-AC3A-4E6D-8E66-D2D53AC8CCA5}">
      <dgm:prSet custT="1"/>
      <dgm:spPr/>
      <dgm:t>
        <a:bodyPr/>
        <a:lstStyle/>
        <a:p>
          <a:r>
            <a:rPr lang="zh-CN" altLang="en-US" sz="1200" baseline="0" dirty="0"/>
            <a:t>系统加载表单或搜索结果</a:t>
          </a:r>
        </a:p>
      </dgm:t>
    </dgm:pt>
    <dgm:pt modelId="{80E50482-FD4C-41AB-8526-B7D44D2E26D1}" cxnId="{7B96851C-87F4-4E37-825A-B58DAC0032D7}" type="parTrans">
      <dgm:prSet/>
      <dgm:spPr/>
      <dgm:t>
        <a:bodyPr/>
        <a:lstStyle/>
        <a:p>
          <a:endParaRPr lang="zh-CN" altLang="en-US"/>
        </a:p>
      </dgm:t>
    </dgm:pt>
    <dgm:pt modelId="{9E434F7A-8787-455B-B5D7-5A7CFE057332}" cxnId="{7B96851C-87F4-4E37-825A-B58DAC0032D7}" type="sibTrans">
      <dgm:prSet/>
      <dgm:spPr/>
      <dgm:t>
        <a:bodyPr/>
        <a:lstStyle/>
        <a:p>
          <a:endParaRPr lang="zh-CN" altLang="en-US"/>
        </a:p>
      </dgm:t>
    </dgm:pt>
    <dgm:pt modelId="{2C08CB96-CB4C-41FF-8194-12C0C13B4ADA}">
      <dgm:prSet phldr="0" custT="0"/>
      <dgm:spPr/>
      <dgm:t>
        <a:bodyPr vert="horz" wrap="square"/>
        <a:p>
          <a:pPr>
            <a:lnSpc>
              <a:spcPct val="100000"/>
            </a:lnSpc>
            <a:spcBef>
              <a:spcPct val="0"/>
            </a:spcBef>
            <a:spcAft>
              <a:spcPct val="35000"/>
            </a:spcAft>
          </a:pPr>
          <a:r>
            <a:rPr lang="zh-CN" altLang="en-US"/>
            <a:t>管理员执行操作细节</a:t>
          </a:r>
          <a:r>
            <a:rPr altLang="en-US"/>
            <a:t/>
          </a:r>
          <a:endParaRPr altLang="en-US"/>
        </a:p>
      </dgm:t>
    </dgm:pt>
    <dgm:pt modelId="{A36068D1-7BF9-44C2-8F10-3FFC618B9085}" cxnId="{FCF4F403-6044-4291-AF73-39BDB7139188}" type="parTrans">
      <dgm:prSet/>
      <dgm:spPr/>
    </dgm:pt>
    <dgm:pt modelId="{3A70DC97-7DE5-4E04-BEA2-BAC739E80407}" cxnId="{FCF4F403-6044-4291-AF73-39BDB7139188}" type="sibTrans">
      <dgm:prSet/>
      <dgm:spPr/>
    </dgm:pt>
    <dgm:pt modelId="{A9504EF3-4C3C-4747-925B-09315CA1B9DB}">
      <dgm:prSet phldr="0" custT="1"/>
      <dgm:spPr/>
      <dgm:t>
        <a:bodyPr vert="horz" wrap="square"/>
        <a:p>
          <a:pPr>
            <a:lnSpc>
              <a:spcPct val="100000"/>
            </a:lnSpc>
            <a:spcBef>
              <a:spcPct val="0"/>
            </a:spcBef>
            <a:spcAft>
              <a:spcPct val="35000"/>
            </a:spcAft>
          </a:pPr>
          <a:r>
            <a:rPr lang="zh-CN" altLang="en-US" sz="1200" baseline="0"/>
            <a:t>系统处理操作</a:t>
          </a:r>
          <a:r>
            <a:rPr lang="zh-CN" altLang="en-US" sz="1200" baseline="0"/>
            <a:t/>
          </a:r>
          <a:endParaRPr lang="zh-CN" altLang="en-US" sz="1200" baseline="0"/>
        </a:p>
      </dgm:t>
    </dgm:pt>
    <dgm:pt modelId="{80C1BE55-B8B8-4F45-BF82-A5E9B9AFE526}" cxnId="{9CF807A6-29D5-4C4D-BAC2-D643D3EA756F}" type="parTrans">
      <dgm:prSet/>
      <dgm:spPr/>
      <dgm:t>
        <a:bodyPr/>
        <a:lstStyle/>
        <a:p>
          <a:endParaRPr lang="zh-CN" altLang="en-US"/>
        </a:p>
      </dgm:t>
    </dgm:pt>
    <dgm:pt modelId="{6B362991-EA49-4EFD-83F7-5F518AAF6A01}" cxnId="{9CF807A6-29D5-4C4D-BAC2-D643D3EA756F}" type="sibTrans">
      <dgm:prSet/>
      <dgm:spPr/>
      <dgm:t>
        <a:bodyPr/>
        <a:lstStyle/>
        <a:p>
          <a:endParaRPr lang="zh-CN" altLang="en-US"/>
        </a:p>
      </dgm:t>
    </dgm:pt>
    <dgm:pt modelId="{3ACEA338-DEE9-4E94-B580-E641C1399830}">
      <dgm:prSet custT="1"/>
      <dgm:spPr/>
      <dgm:t>
        <a:bodyPr/>
        <a:lstStyle/>
        <a:p>
          <a:r>
            <a:rPr lang="zh-CN" altLang="en-US" sz="1200" baseline="0"/>
            <a:t>系统反馈结果并跳转或刷新</a:t>
          </a:r>
        </a:p>
      </dgm:t>
    </dgm:pt>
    <dgm:pt modelId="{E76B564E-FA48-4050-A76A-5E1474E50DD0}" cxnId="{853E531D-D9F1-49FD-A91A-B0EE6648F066}" type="parTrans">
      <dgm:prSet/>
      <dgm:spPr/>
      <dgm:t>
        <a:bodyPr/>
        <a:lstStyle/>
        <a:p>
          <a:endParaRPr lang="zh-CN" altLang="en-US"/>
        </a:p>
      </dgm:t>
    </dgm:pt>
    <dgm:pt modelId="{9590FAF1-0864-41BC-8DAF-19F8022F6E67}" cxnId="{853E531D-D9F1-49FD-A91A-B0EE6648F066}" type="sibTrans">
      <dgm:prSet/>
      <dgm:spPr/>
      <dgm:t>
        <a:bodyPr/>
        <a:lstStyle/>
        <a:p>
          <a:endParaRPr lang="zh-CN" altLang="en-US"/>
        </a:p>
      </dgm:t>
    </dgm:pt>
    <dgm:pt modelId="{8922B898-A420-4CB6-8DF7-807186EA2FBE}">
      <dgm:prSet custT="1"/>
      <dgm:spPr/>
      <dgm:t>
        <a:bodyPr/>
        <a:lstStyle/>
        <a:p>
          <a:r>
            <a:rPr lang="zh-CN" altLang="en-US" sz="1800" baseline="0" dirty="0"/>
            <a:t>异常事件流</a:t>
          </a:r>
        </a:p>
      </dgm:t>
    </dgm:pt>
    <dgm:pt modelId="{DCE59327-1DFE-4938-B4DF-D97AB113371D}" cxnId="{2473B7D2-9D43-49AF-B4F9-42712F738788}" type="parTrans">
      <dgm:prSet/>
      <dgm:spPr/>
      <dgm:t>
        <a:bodyPr/>
        <a:lstStyle/>
        <a:p>
          <a:endParaRPr lang="zh-CN" altLang="en-US"/>
        </a:p>
      </dgm:t>
    </dgm:pt>
    <dgm:pt modelId="{2768ED30-8E5E-4F5E-8C2E-9101FB535AA1}" cxnId="{2473B7D2-9D43-49AF-B4F9-42712F738788}" type="sibTrans">
      <dgm:prSet/>
      <dgm:spPr/>
      <dgm:t>
        <a:bodyPr/>
        <a:lstStyle/>
        <a:p>
          <a:endParaRPr lang="zh-CN" altLang="en-US"/>
        </a:p>
      </dgm:t>
    </dgm:pt>
    <dgm:pt modelId="{8EE2008B-7CB5-473E-9DDC-171F7CD85ADB}">
      <dgm:prSet phldr="0" custT="1"/>
      <dgm:spPr/>
      <dgm:t>
        <a:bodyPr vert="horz" wrap="square"/>
        <a:p>
          <a:pPr>
            <a:lnSpc>
              <a:spcPct val="100000"/>
            </a:lnSpc>
            <a:spcBef>
              <a:spcPct val="0"/>
            </a:spcBef>
            <a:spcAft>
              <a:spcPct val="35000"/>
            </a:spcAft>
          </a:pPr>
          <a:r>
            <a:rPr lang="zh-CN" sz="1200" baseline="0" dirty="0"/>
            <a:t>非法评分或</a:t>
          </a:r>
          <a:r>
            <a:rPr lang="en-US" sz="1200" baseline="0" dirty="0"/>
            <a:t>ID</a:t>
          </a:r>
          <a:r>
            <a:rPr lang="zh-CN" sz="1200" baseline="0" dirty="0"/>
            <a:t>不存在</a:t>
          </a:r>
          <a:r>
            <a:rPr sz="1400"/>
            <a:t/>
          </a:r>
          <a:endParaRPr sz="1400"/>
        </a:p>
      </dgm:t>
    </dgm:pt>
    <dgm:pt modelId="{8EDB5D8B-14EB-4BF3-81CA-08B01150157F}" cxnId="{B081477C-783E-4856-ADCE-89F37FEE7704}" type="parTrans">
      <dgm:prSet/>
      <dgm:spPr/>
      <dgm:t>
        <a:bodyPr/>
        <a:lstStyle/>
        <a:p>
          <a:endParaRPr lang="zh-CN" altLang="en-US"/>
        </a:p>
      </dgm:t>
    </dgm:pt>
    <dgm:pt modelId="{6597EDCC-6712-4450-89C6-1491577C8CA5}" cxnId="{B081477C-783E-4856-ADCE-89F37FEE7704}" type="sibTrans">
      <dgm:prSet/>
      <dgm:spPr/>
      <dgm:t>
        <a:bodyPr/>
        <a:lstStyle/>
        <a:p>
          <a:endParaRPr lang="zh-CN" altLang="en-US"/>
        </a:p>
      </dgm:t>
    </dgm:pt>
    <dgm:pt modelId="{D009A5E4-5664-4B8A-84BF-FA355A17B759}">
      <dgm:prSet phldr="0" custT="1"/>
      <dgm:spPr/>
      <dgm:t>
        <a:bodyPr vert="horz" wrap="square"/>
        <a:p>
          <a:pPr>
            <a:lnSpc>
              <a:spcPct val="100000"/>
            </a:lnSpc>
            <a:spcBef>
              <a:spcPct val="0"/>
            </a:spcBef>
            <a:spcAft>
              <a:spcPct val="35000"/>
            </a:spcAft>
          </a:pPr>
          <a:r>
            <a:rPr lang="zh-CN" altLang="en-US" sz="1200" baseline="0"/>
            <a:t>文件写入失败</a:t>
          </a:r>
          <a:r>
            <a:rPr sz="1400"/>
            <a:t/>
          </a:r>
          <a:endParaRPr sz="1400"/>
        </a:p>
      </dgm:t>
    </dgm:pt>
    <dgm:pt modelId="{8F3B8BB4-DEA6-4661-A803-930AE76E4CE6}" cxnId="{38E91B07-E256-48B4-904C-4CB2F08E484B}" type="parTrans">
      <dgm:prSet/>
      <dgm:spPr/>
      <dgm:t>
        <a:bodyPr/>
        <a:lstStyle/>
        <a:p>
          <a:endParaRPr lang="zh-CN" altLang="en-US"/>
        </a:p>
      </dgm:t>
    </dgm:pt>
    <dgm:pt modelId="{CFAA3640-FDCC-4098-94F6-6D74548AE6EB}" cxnId="{38E91B07-E256-48B4-904C-4CB2F08E484B}" type="sibTrans">
      <dgm:prSet/>
      <dgm:spPr/>
      <dgm:t>
        <a:bodyPr/>
        <a:lstStyle/>
        <a:p>
          <a:endParaRPr lang="zh-CN" altLang="en-US"/>
        </a:p>
      </dgm:t>
    </dgm:pt>
    <dgm:pt modelId="{C83C6B7D-2F7B-4E5B-B85B-EBA27E4D2FF9}">
      <dgm:prSet phldr="0" custT="1"/>
      <dgm:spPr/>
      <dgm:t>
        <a:bodyPr vert="horz" wrap="square"/>
        <a:p>
          <a:pPr>
            <a:lnSpc>
              <a:spcPct val="100000"/>
            </a:lnSpc>
            <a:spcBef>
              <a:spcPct val="0"/>
            </a:spcBef>
            <a:spcAft>
              <a:spcPct val="35000"/>
            </a:spcAft>
          </a:pPr>
          <a:r>
            <a:rPr lang="zh-CN" altLang="en-US" sz="1200" baseline="0" dirty="0"/>
            <a:t>删除记录不存在</a:t>
          </a:r>
          <a:r>
            <a:rPr lang="zh-CN" altLang="en-US" sz="1200" baseline="0"/>
            <a:t>”</a:t>
          </a:r>
          <a:r>
            <a:rPr sz="1400"/>
            <a:t/>
          </a:r>
          <a:endParaRPr sz="1400"/>
        </a:p>
      </dgm:t>
    </dgm:pt>
    <dgm:pt modelId="{091D2EA0-C149-41F6-B08D-A2F6B08B82BF}" cxnId="{E931E098-14FB-4785-ADAB-0C5DF8F78728}" type="parTrans">
      <dgm:prSet/>
      <dgm:spPr/>
      <dgm:t>
        <a:bodyPr/>
        <a:lstStyle/>
        <a:p>
          <a:endParaRPr lang="zh-CN" altLang="en-US"/>
        </a:p>
      </dgm:t>
    </dgm:pt>
    <dgm:pt modelId="{6A1C66C9-8F3C-474A-AE45-6E37B7D19479}" cxnId="{E931E098-14FB-4785-ADAB-0C5DF8F78728}" type="sibTrans">
      <dgm:prSet/>
      <dgm:spPr/>
      <dgm:t>
        <a:bodyPr/>
        <a:lstStyle/>
        <a:p>
          <a:endParaRPr lang="zh-CN" altLang="en-US"/>
        </a:p>
      </dgm:t>
    </dgm:pt>
    <dgm:pt modelId="{13562DC8-C2C8-4382-9659-E25552C0967D}">
      <dgm:prSet custT="1"/>
      <dgm:spPr/>
      <dgm:t>
        <a:bodyPr/>
        <a:lstStyle/>
        <a:p>
          <a:r>
            <a:rPr lang="zh-CN" altLang="en-US" sz="1800" baseline="0" dirty="0"/>
            <a:t>后置条件</a:t>
          </a:r>
        </a:p>
      </dgm:t>
    </dgm:pt>
    <dgm:pt modelId="{23D66378-E8D4-48C7-A0EB-41935E342A7E}" cxnId="{349D8B1F-56A3-4998-BB27-9E1AFAE833C2}" type="parTrans">
      <dgm:prSet/>
      <dgm:spPr/>
      <dgm:t>
        <a:bodyPr/>
        <a:lstStyle/>
        <a:p>
          <a:endParaRPr lang="zh-CN" altLang="en-US"/>
        </a:p>
      </dgm:t>
    </dgm:pt>
    <dgm:pt modelId="{A5B2B2BB-E22A-4347-A230-E34BC9F6608F}" cxnId="{349D8B1F-56A3-4998-BB27-9E1AFAE833C2}" type="sibTrans">
      <dgm:prSet/>
      <dgm:spPr/>
      <dgm:t>
        <a:bodyPr/>
        <a:lstStyle/>
        <a:p>
          <a:endParaRPr lang="zh-CN" altLang="en-US"/>
        </a:p>
      </dgm:t>
    </dgm:pt>
    <dgm:pt modelId="{145330A3-0FE6-4FEE-919C-4968E08B2C3B}">
      <dgm:prSet custT="1"/>
      <dgm:spPr/>
      <dgm:t>
        <a:bodyPr/>
        <a:lstStyle/>
        <a:p>
          <a:r>
            <a:rPr lang="zh-CN" altLang="en-US" sz="1200" baseline="0"/>
            <a:t>评分数据更新</a:t>
          </a:r>
        </a:p>
      </dgm:t>
    </dgm:pt>
    <dgm:pt modelId="{85A05CC6-699F-44AB-A546-E1F678195C8F}" cxnId="{1E0B1B2F-EDFD-4B76-BB58-C96F5B7BF987}" type="parTrans">
      <dgm:prSet/>
      <dgm:spPr/>
      <dgm:t>
        <a:bodyPr/>
        <a:lstStyle/>
        <a:p>
          <a:endParaRPr lang="zh-CN" altLang="en-US"/>
        </a:p>
      </dgm:t>
    </dgm:pt>
    <dgm:pt modelId="{ECD7E733-846D-43CC-BF11-14793343E390}" cxnId="{1E0B1B2F-EDFD-4B76-BB58-C96F5B7BF987}" type="sibTrans">
      <dgm:prSet/>
      <dgm:spPr/>
      <dgm:t>
        <a:bodyPr/>
        <a:lstStyle/>
        <a:p>
          <a:endParaRPr lang="zh-CN" altLang="en-US"/>
        </a:p>
      </dgm:t>
    </dgm:pt>
    <dgm:pt modelId="{C94A53EB-9841-48F8-8E6A-7CA33B64E241}">
      <dgm:prSet custT="1"/>
      <dgm:spPr/>
      <dgm:t>
        <a:bodyPr/>
        <a:lstStyle/>
        <a:p>
          <a:r>
            <a:rPr lang="zh-CN" altLang="en-US" sz="1200" baseline="0" dirty="0"/>
            <a:t>管理员查看评分变更结果</a:t>
          </a:r>
        </a:p>
      </dgm:t>
    </dgm:pt>
    <dgm:pt modelId="{B45ADF97-82FF-4D2D-A21D-A587D84B6487}" cxnId="{EB0D0486-DA1C-4559-8E0A-330EF8F73107}" type="parTrans">
      <dgm:prSet/>
      <dgm:spPr/>
      <dgm:t>
        <a:bodyPr/>
        <a:lstStyle/>
        <a:p>
          <a:endParaRPr lang="zh-CN" altLang="en-US"/>
        </a:p>
      </dgm:t>
    </dgm:pt>
    <dgm:pt modelId="{6D622E1F-ADDB-4F57-8160-795B849234C8}" cxnId="{EB0D0486-DA1C-4559-8E0A-330EF8F73107}" type="sibTrans">
      <dgm:prSet/>
      <dgm:spPr/>
      <dgm:t>
        <a:bodyPr/>
        <a:lstStyle/>
        <a:p>
          <a:endParaRPr lang="zh-CN" altLang="en-US"/>
        </a:p>
      </dgm:t>
    </dgm:pt>
    <dgm:pt modelId="{A5974682-A8AD-4F5B-8CB8-946CE8B9E885}" type="pres">
      <dgm:prSet presAssocID="{4A5BFD5B-0982-4157-A51A-796BD4EBFBE6}" presName="Name0" presStyleCnt="0">
        <dgm:presLayoutVars>
          <dgm:chPref val="3"/>
          <dgm:dir/>
          <dgm:animLvl val="lvl"/>
          <dgm:resizeHandles/>
        </dgm:presLayoutVars>
      </dgm:prSet>
      <dgm:spPr/>
    </dgm:pt>
    <dgm:pt modelId="{F98D0D8D-EBFD-4EFA-8D72-CF34C1A75F71}" type="pres">
      <dgm:prSet presAssocID="{A20ACA8A-BD58-455C-9464-749E92DD4379}" presName="horFlow" presStyleCnt="0"/>
      <dgm:spPr/>
    </dgm:pt>
    <dgm:pt modelId="{9DE6C3A4-9FB1-48B7-8D1D-DB85D3173570}" type="pres">
      <dgm:prSet presAssocID="{A20ACA8A-BD58-455C-9464-749E92DD4379}" presName="bigChev" presStyleLbl="node1" presStyleIdx="0" presStyleCnt="5" custScaleX="105910"/>
      <dgm:spPr/>
    </dgm:pt>
    <dgm:pt modelId="{02AF6814-755B-4E1E-92F5-23EFC32EA486}" type="pres">
      <dgm:prSet presAssocID="{5ABD95D5-E99C-48E0-9316-67CA5B85E359}" presName="parTrans" presStyleCnt="0"/>
      <dgm:spPr/>
    </dgm:pt>
    <dgm:pt modelId="{632EE57C-21F4-4448-A27F-AAA40A07B57D}" type="pres">
      <dgm:prSet presAssocID="{D866963F-B469-4CA5-8774-CE3886FC2FB8}" presName="node" presStyleLbl="alignAccFollowNode1" presStyleIdx="0" presStyleCnt="15">
        <dgm:presLayoutVars>
          <dgm:bulletEnabled val="1"/>
        </dgm:presLayoutVars>
      </dgm:prSet>
      <dgm:spPr/>
    </dgm:pt>
    <dgm:pt modelId="{79913B62-E19D-4E2C-8AE9-1C4300C04C5F}" type="pres">
      <dgm:prSet presAssocID="{A20ACA8A-BD58-455C-9464-749E92DD4379}" presName="vSp" presStyleCnt="0"/>
      <dgm:spPr/>
    </dgm:pt>
    <dgm:pt modelId="{C4DBECB4-8193-4A7A-BDE5-9129DB6A73D8}" type="pres">
      <dgm:prSet presAssocID="{A430C190-8A13-4F14-93F8-C118CDD3BB59}" presName="horFlow" presStyleCnt="0"/>
      <dgm:spPr/>
    </dgm:pt>
    <dgm:pt modelId="{5266845F-A19D-404C-BB66-89610235EE4A}" type="pres">
      <dgm:prSet presAssocID="{A430C190-8A13-4F14-93F8-C118CDD3BB59}" presName="bigChev" presStyleLbl="node1" presStyleIdx="1" presStyleCnt="5" custScaleX="105910"/>
      <dgm:spPr/>
    </dgm:pt>
    <dgm:pt modelId="{86245EBC-E682-4E1E-AE03-40508A1F7537}" type="pres">
      <dgm:prSet presAssocID="{C0BA8339-E4A4-421F-A8F2-D886AB614F3D}" presName="parTrans" presStyleCnt="0"/>
      <dgm:spPr/>
    </dgm:pt>
    <dgm:pt modelId="{E51F68D0-9303-4B54-A3DF-6DF2533013EB}" type="pres">
      <dgm:prSet presAssocID="{7D3BE60E-AFEB-4240-84C1-6F16C1FF4AFB}" presName="node" presStyleLbl="alignAccFollowNode1" presStyleIdx="1" presStyleCnt="15">
        <dgm:presLayoutVars>
          <dgm:bulletEnabled val="1"/>
        </dgm:presLayoutVars>
      </dgm:prSet>
      <dgm:spPr/>
    </dgm:pt>
    <dgm:pt modelId="{2C76AF30-740C-4DED-9AD9-17C9672590CB}" type="pres">
      <dgm:prSet presAssocID="{7D777CDE-5625-4FEF-8375-587E9AE6AEC7}" presName="sibTrans" presStyleCnt="0"/>
      <dgm:spPr/>
    </dgm:pt>
    <dgm:pt modelId="{78C17CA7-3716-461D-97A5-136B0087D4E6}" type="pres">
      <dgm:prSet presAssocID="{60EE1E4E-0768-449E-AFEC-2A6F96CAEA3F}" presName="node" presStyleLbl="alignAccFollowNode1" presStyleIdx="2" presStyleCnt="15">
        <dgm:presLayoutVars>
          <dgm:bulletEnabled val="1"/>
        </dgm:presLayoutVars>
      </dgm:prSet>
      <dgm:spPr/>
    </dgm:pt>
    <dgm:pt modelId="{BDDE2BFD-D261-4FE7-AFFF-4869FB5D2E40}" type="pres">
      <dgm:prSet presAssocID="{A430C190-8A13-4F14-93F8-C118CDD3BB59}" presName="vSp" presStyleCnt="0"/>
      <dgm:spPr/>
    </dgm:pt>
    <dgm:pt modelId="{D257E3F1-C9B1-4F03-A183-38B3FFB8FF90}" type="pres">
      <dgm:prSet presAssocID="{6F5A7112-CD0F-4126-BDEE-CDD2F2939E10}" presName="horFlow" presStyleCnt="0"/>
      <dgm:spPr/>
    </dgm:pt>
    <dgm:pt modelId="{3BE991E3-D4BA-473C-BC4F-A4C60BBFB494}" type="pres">
      <dgm:prSet presAssocID="{6F5A7112-CD0F-4126-BDEE-CDD2F2939E10}" presName="bigChev" presStyleLbl="node1" presStyleIdx="2" presStyleCnt="5" custScaleX="105910"/>
      <dgm:spPr/>
    </dgm:pt>
    <dgm:pt modelId="{306EF004-FCB4-4E65-A96F-7A5C9210941C}" type="pres">
      <dgm:prSet presAssocID="{FB3C16C0-5BE4-4C46-A431-C87E9CEC6FD5}" presName="parTrans" presStyleCnt="0"/>
      <dgm:spPr/>
    </dgm:pt>
    <dgm:pt modelId="{2C6CE121-F4FE-471F-9843-1DF662875CD3}" type="pres">
      <dgm:prSet presAssocID="{0CE404A4-1734-4378-8FB5-48515AC3D773}" presName="node" presStyleLbl="alignAccFollowNode1" presStyleIdx="3" presStyleCnt="15">
        <dgm:presLayoutVars>
          <dgm:bulletEnabled val="1"/>
        </dgm:presLayoutVars>
      </dgm:prSet>
      <dgm:spPr/>
    </dgm:pt>
    <dgm:pt modelId="{9601F45A-8436-4A94-8F33-2978C25AF192}" type="pres">
      <dgm:prSet presAssocID="{7E5DBCDF-6CA2-4282-AC79-FF095102BBE8}" presName="sibTrans" presStyleCnt="0"/>
      <dgm:spPr/>
    </dgm:pt>
    <dgm:pt modelId="{DF1EAAE6-019E-4447-8997-02DBC8EE85D9}" type="pres">
      <dgm:prSet presAssocID="{738F345D-7F53-48EA-BC55-64101809A1D0}" presName="node" presStyleLbl="alignAccFollowNode1" presStyleIdx="4" presStyleCnt="15">
        <dgm:presLayoutVars>
          <dgm:bulletEnabled val="1"/>
        </dgm:presLayoutVars>
      </dgm:prSet>
      <dgm:spPr/>
    </dgm:pt>
    <dgm:pt modelId="{8A6F9A3B-4D34-4D3D-8248-0B94334A9F51}" type="pres">
      <dgm:prSet presAssocID="{4CEEB7F6-F6CA-416F-B37A-39440F761C63}" presName="sibTrans" presStyleCnt="0"/>
      <dgm:spPr/>
    </dgm:pt>
    <dgm:pt modelId="{62FA2455-3A9D-4C06-A110-EFFEED93D9AF}" type="pres">
      <dgm:prSet presAssocID="{50D467D2-37E1-4A4C-A236-6E236575AD7D}" presName="node" presStyleLbl="alignAccFollowNode1" presStyleIdx="5" presStyleCnt="15" custScaleX="127560">
        <dgm:presLayoutVars>
          <dgm:bulletEnabled val="1"/>
        </dgm:presLayoutVars>
      </dgm:prSet>
      <dgm:spPr/>
    </dgm:pt>
    <dgm:pt modelId="{A8F7AD24-CE2C-46BC-AAD7-7F56BE33C315}" type="pres">
      <dgm:prSet presAssocID="{87B7C937-86B7-410A-8E79-4C6EE581A77E}" presName="sibTrans" presStyleCnt="0"/>
      <dgm:spPr/>
    </dgm:pt>
    <dgm:pt modelId="{229D5925-7796-40EA-9E7D-BAF755AE0D89}" type="pres">
      <dgm:prSet presAssocID="{B171B353-AC3A-4E6D-8E66-D2D53AC8CCA5}" presName="node" presStyleLbl="alignAccFollowNode1" presStyleIdx="6" presStyleCnt="15">
        <dgm:presLayoutVars>
          <dgm:bulletEnabled val="1"/>
        </dgm:presLayoutVars>
      </dgm:prSet>
      <dgm:spPr/>
    </dgm:pt>
    <dgm:pt modelId="{4AB6F7D0-946B-45F7-8FC1-0D735CD81AE7}" type="pres">
      <dgm:prSet presAssocID="{9E434F7A-8787-455B-B5D7-5A7CFE057332}" presName="sibTrans" presStyleCnt="0"/>
      <dgm:spPr/>
    </dgm:pt>
    <dgm:pt modelId="{159D8A45-B27D-483A-B28F-AC76386BBB56}" type="pres">
      <dgm:prSet presAssocID="{2C08CB96-CB4C-41FF-8194-12C0C13B4ADA}" presName="node" presStyleLbl="alignAccFollowNode1" presStyleIdx="7" presStyleCnt="15">
        <dgm:presLayoutVars>
          <dgm:bulletEnabled val="1"/>
        </dgm:presLayoutVars>
      </dgm:prSet>
      <dgm:spPr/>
    </dgm:pt>
    <dgm:pt modelId="{0088AB3E-5423-4006-B83F-D1D097A89440}" type="pres">
      <dgm:prSet presAssocID="{3A70DC97-7DE5-4E04-BEA2-BAC739E80407}" presName="sibTrans" presStyleCnt="0"/>
      <dgm:spPr/>
    </dgm:pt>
    <dgm:pt modelId="{AE3AD998-64BC-4D2B-A8CA-37FB3023D197}" type="pres">
      <dgm:prSet presAssocID="{A9504EF3-4C3C-4747-925B-09315CA1B9DB}" presName="node" presStyleLbl="alignAccFollowNode1" presStyleIdx="8" presStyleCnt="15">
        <dgm:presLayoutVars>
          <dgm:bulletEnabled val="1"/>
        </dgm:presLayoutVars>
      </dgm:prSet>
      <dgm:spPr/>
    </dgm:pt>
    <dgm:pt modelId="{F5381ABE-AE92-451F-AE75-347136CF5A8C}" type="pres">
      <dgm:prSet presAssocID="{6B362991-EA49-4EFD-83F7-5F518AAF6A01}" presName="sibTrans" presStyleCnt="0"/>
      <dgm:spPr/>
    </dgm:pt>
    <dgm:pt modelId="{B036F151-FD6D-46EC-9D87-85D87793E9EE}" type="pres">
      <dgm:prSet presAssocID="{3ACEA338-DEE9-4E94-B580-E641C1399830}" presName="node" presStyleLbl="alignAccFollowNode1" presStyleIdx="9" presStyleCnt="15">
        <dgm:presLayoutVars>
          <dgm:bulletEnabled val="1"/>
        </dgm:presLayoutVars>
      </dgm:prSet>
      <dgm:spPr/>
    </dgm:pt>
    <dgm:pt modelId="{885A08BB-4CDF-450B-B858-0F663EFB982E}" type="pres">
      <dgm:prSet presAssocID="{6F5A7112-CD0F-4126-BDEE-CDD2F2939E10}" presName="vSp" presStyleCnt="0"/>
      <dgm:spPr/>
    </dgm:pt>
    <dgm:pt modelId="{3FC16926-A385-4073-BA37-3A4748EC49DA}" type="pres">
      <dgm:prSet presAssocID="{8922B898-A420-4CB6-8DF7-807186EA2FBE}" presName="horFlow" presStyleCnt="0"/>
      <dgm:spPr/>
    </dgm:pt>
    <dgm:pt modelId="{0926656D-93F0-44C0-A4F3-2438EE7E6BF8}" type="pres">
      <dgm:prSet presAssocID="{8922B898-A420-4CB6-8DF7-807186EA2FBE}" presName="bigChev" presStyleLbl="node1" presStyleIdx="3" presStyleCnt="5" custScaleX="105910"/>
      <dgm:spPr/>
    </dgm:pt>
    <dgm:pt modelId="{BB9D5AF8-F0E7-4DFE-80D2-28229E053368}" type="pres">
      <dgm:prSet presAssocID="{8EDB5D8B-14EB-4BF3-81CA-08B01150157F}" presName="parTrans" presStyleCnt="0"/>
      <dgm:spPr/>
    </dgm:pt>
    <dgm:pt modelId="{0A6244A5-50AD-4A06-B517-9D797858C82F}" type="pres">
      <dgm:prSet presAssocID="{8EE2008B-7CB5-473E-9DDC-171F7CD85ADB}" presName="node" presStyleLbl="alignAccFollowNode1" presStyleIdx="10" presStyleCnt="15" custScaleX="138790">
        <dgm:presLayoutVars>
          <dgm:bulletEnabled val="1"/>
        </dgm:presLayoutVars>
      </dgm:prSet>
      <dgm:spPr/>
    </dgm:pt>
    <dgm:pt modelId="{82258EED-A95A-448E-8CB4-D23462266205}" type="pres">
      <dgm:prSet presAssocID="{6597EDCC-6712-4450-89C6-1491577C8CA5}" presName="sibTrans" presStyleCnt="0"/>
      <dgm:spPr/>
    </dgm:pt>
    <dgm:pt modelId="{55133E80-9C88-460E-92B8-800CE11C204B}" type="pres">
      <dgm:prSet presAssocID="{D009A5E4-5664-4B8A-84BF-FA355A17B759}" presName="node" presStyleLbl="alignAccFollowNode1" presStyleIdx="11" presStyleCnt="15" custScaleX="149485">
        <dgm:presLayoutVars>
          <dgm:bulletEnabled val="1"/>
        </dgm:presLayoutVars>
      </dgm:prSet>
      <dgm:spPr/>
    </dgm:pt>
    <dgm:pt modelId="{BDBC3FE6-A738-469C-8D9C-9E2E00748E4E}" type="pres">
      <dgm:prSet presAssocID="{CFAA3640-FDCC-4098-94F6-6D74548AE6EB}" presName="sibTrans" presStyleCnt="0"/>
      <dgm:spPr/>
    </dgm:pt>
    <dgm:pt modelId="{3EF3491E-33C2-44D0-BBEE-631A631CC3A1}" type="pres">
      <dgm:prSet presAssocID="{C83C6B7D-2F7B-4E5B-B85B-EBA27E4D2FF9}" presName="node" presStyleLbl="alignAccFollowNode1" presStyleIdx="12" presStyleCnt="15" custScaleX="158738">
        <dgm:presLayoutVars>
          <dgm:bulletEnabled val="1"/>
        </dgm:presLayoutVars>
      </dgm:prSet>
      <dgm:spPr/>
    </dgm:pt>
    <dgm:pt modelId="{80452B12-06CF-49AF-A530-42672B3715A4}" type="pres">
      <dgm:prSet presAssocID="{8922B898-A420-4CB6-8DF7-807186EA2FBE}" presName="vSp" presStyleCnt="0"/>
      <dgm:spPr/>
    </dgm:pt>
    <dgm:pt modelId="{092D965F-2D9D-4457-B958-6A7F58652EF3}" type="pres">
      <dgm:prSet presAssocID="{13562DC8-C2C8-4382-9659-E25552C0967D}" presName="horFlow" presStyleCnt="0"/>
      <dgm:spPr/>
    </dgm:pt>
    <dgm:pt modelId="{8E0E84E1-BC3D-4EBD-89D3-F54599FDB04A}" type="pres">
      <dgm:prSet presAssocID="{13562DC8-C2C8-4382-9659-E25552C0967D}" presName="bigChev" presStyleLbl="node1" presStyleIdx="4" presStyleCnt="5" custScaleX="105910"/>
      <dgm:spPr/>
    </dgm:pt>
    <dgm:pt modelId="{BA265F56-F23E-42BB-83F6-A7CBC464936D}" type="pres">
      <dgm:prSet presAssocID="{85A05CC6-699F-44AB-A546-E1F678195C8F}" presName="parTrans" presStyleCnt="0"/>
      <dgm:spPr/>
    </dgm:pt>
    <dgm:pt modelId="{6872BB49-186C-4557-878E-1E8AFFFFA241}" type="pres">
      <dgm:prSet presAssocID="{145330A3-0FE6-4FEE-919C-4968E08B2C3B}" presName="node" presStyleLbl="alignAccFollowNode1" presStyleIdx="13" presStyleCnt="15">
        <dgm:presLayoutVars>
          <dgm:bulletEnabled val="1"/>
        </dgm:presLayoutVars>
      </dgm:prSet>
      <dgm:spPr/>
    </dgm:pt>
    <dgm:pt modelId="{1A5C80EF-E3B0-4EA4-BFF6-79DC366CD63B}" type="pres">
      <dgm:prSet presAssocID="{ECD7E733-846D-43CC-BF11-14793343E390}" presName="sibTrans" presStyleCnt="0"/>
      <dgm:spPr/>
    </dgm:pt>
    <dgm:pt modelId="{F79548A4-CC24-487E-943C-484CE74AC23A}" type="pres">
      <dgm:prSet presAssocID="{C94A53EB-9841-48F8-8E6A-7CA33B64E241}" presName="node" presStyleLbl="alignAccFollowNode1" presStyleIdx="14" presStyleCnt="15">
        <dgm:presLayoutVars>
          <dgm:bulletEnabled val="1"/>
        </dgm:presLayoutVars>
      </dgm:prSet>
      <dgm:spPr/>
    </dgm:pt>
  </dgm:ptLst>
  <dgm:cxnLst>
    <dgm:cxn modelId="{F7BF0F08-DD7F-41B1-AF03-EA28F7D7FC67}" srcId="{4A5BFD5B-0982-4157-A51A-796BD4EBFBE6}" destId="{A20ACA8A-BD58-455C-9464-749E92DD4379}" srcOrd="0" destOrd="0" parTransId="{E9E5D36E-3300-4EF6-B4D3-78B6E0140282}" sibTransId="{7A6D5936-C701-4E0D-917D-5C6C06C446C8}"/>
    <dgm:cxn modelId="{0B4311CE-791D-4C3A-997A-EDFB5494A891}" srcId="{A20ACA8A-BD58-455C-9464-749E92DD4379}" destId="{D866963F-B469-4CA5-8774-CE3886FC2FB8}" srcOrd="0" destOrd="0" parTransId="{5ABD95D5-E99C-48E0-9316-67CA5B85E359}" sibTransId="{EA160A58-C62B-40DB-B283-946B69D9E618}"/>
    <dgm:cxn modelId="{D9807DE1-6775-4150-B443-3DCA26B8EE36}" srcId="{4A5BFD5B-0982-4157-A51A-796BD4EBFBE6}" destId="{A430C190-8A13-4F14-93F8-C118CDD3BB59}" srcOrd="1" destOrd="0" parTransId="{B97E1A9F-7D39-4A96-A0CB-A83D05A5A060}" sibTransId="{E5FC91FA-0BB7-4AF3-B43E-008C5DE1C2B7}"/>
    <dgm:cxn modelId="{B260EDAD-24A4-4070-AC1F-A5194C34EFF8}" srcId="{A430C190-8A13-4F14-93F8-C118CDD3BB59}" destId="{7D3BE60E-AFEB-4240-84C1-6F16C1FF4AFB}" srcOrd="0" destOrd="1" parTransId="{C0BA8339-E4A4-421F-A8F2-D886AB614F3D}" sibTransId="{7D777CDE-5625-4FEF-8375-587E9AE6AEC7}"/>
    <dgm:cxn modelId="{20E0E761-53C8-41E8-8BE2-918C2C182226}" srcId="{A430C190-8A13-4F14-93F8-C118CDD3BB59}" destId="{60EE1E4E-0768-449E-AFEC-2A6F96CAEA3F}" srcOrd="1" destOrd="1" parTransId="{C331EB28-27A5-4614-943E-13368BE0934F}" sibTransId="{858DE28D-27C4-4FDB-9A56-AD2E87E48F35}"/>
    <dgm:cxn modelId="{755971AF-CDB6-4954-A3DE-79D0F18D52C9}" srcId="{4A5BFD5B-0982-4157-A51A-796BD4EBFBE6}" destId="{6F5A7112-CD0F-4126-BDEE-CDD2F2939E10}" srcOrd="2" destOrd="0" parTransId="{DFF5C1C7-1E27-4D37-8C14-B24B4A5F6EB0}" sibTransId="{64736381-0801-44FC-B3F8-CAB976C4E44F}"/>
    <dgm:cxn modelId="{E02DD6BE-35FE-42EE-A5AF-FC29F2732E04}" srcId="{6F5A7112-CD0F-4126-BDEE-CDD2F2939E10}" destId="{0CE404A4-1734-4378-8FB5-48515AC3D773}" srcOrd="0" destOrd="2" parTransId="{FB3C16C0-5BE4-4C46-A431-C87E9CEC6FD5}" sibTransId="{7E5DBCDF-6CA2-4282-AC79-FF095102BBE8}"/>
    <dgm:cxn modelId="{CB460AB3-29D1-416C-83D5-C4F9E2326FEE}" srcId="{6F5A7112-CD0F-4126-BDEE-CDD2F2939E10}" destId="{738F345D-7F53-48EA-BC55-64101809A1D0}" srcOrd="1" destOrd="2" parTransId="{A3B219C8-446B-4E07-8F64-49509A5D9C85}" sibTransId="{4CEEB7F6-F6CA-416F-B37A-39440F761C63}"/>
    <dgm:cxn modelId="{E2A59B9A-02A4-4C18-9CE9-673F872BF639}" srcId="{6F5A7112-CD0F-4126-BDEE-CDD2F2939E10}" destId="{50D467D2-37E1-4A4C-A236-6E236575AD7D}" srcOrd="2" destOrd="2" parTransId="{75F66411-BA17-4DD9-9309-97116D32BD96}" sibTransId="{87B7C937-86B7-410A-8E79-4C6EE581A77E}"/>
    <dgm:cxn modelId="{7B96851C-87F4-4E37-825A-B58DAC0032D7}" srcId="{6F5A7112-CD0F-4126-BDEE-CDD2F2939E10}" destId="{B171B353-AC3A-4E6D-8E66-D2D53AC8CCA5}" srcOrd="3" destOrd="2" parTransId="{80E50482-FD4C-41AB-8526-B7D44D2E26D1}" sibTransId="{9E434F7A-8787-455B-B5D7-5A7CFE057332}"/>
    <dgm:cxn modelId="{FCF4F403-6044-4291-AF73-39BDB7139188}" srcId="{6F5A7112-CD0F-4126-BDEE-CDD2F2939E10}" destId="{2C08CB96-CB4C-41FF-8194-12C0C13B4ADA}" srcOrd="4" destOrd="2" parTransId="{A36068D1-7BF9-44C2-8F10-3FFC618B9085}" sibTransId="{3A70DC97-7DE5-4E04-BEA2-BAC739E80407}"/>
    <dgm:cxn modelId="{9CF807A6-29D5-4C4D-BAC2-D643D3EA756F}" srcId="{6F5A7112-CD0F-4126-BDEE-CDD2F2939E10}" destId="{A9504EF3-4C3C-4747-925B-09315CA1B9DB}" srcOrd="5" destOrd="2" parTransId="{80C1BE55-B8B8-4F45-BF82-A5E9B9AFE526}" sibTransId="{6B362991-EA49-4EFD-83F7-5F518AAF6A01}"/>
    <dgm:cxn modelId="{853E531D-D9F1-49FD-A91A-B0EE6648F066}" srcId="{6F5A7112-CD0F-4126-BDEE-CDD2F2939E10}" destId="{3ACEA338-DEE9-4E94-B580-E641C1399830}" srcOrd="6" destOrd="2" parTransId="{E76B564E-FA48-4050-A76A-5E1474E50DD0}" sibTransId="{9590FAF1-0864-41BC-8DAF-19F8022F6E67}"/>
    <dgm:cxn modelId="{2473B7D2-9D43-49AF-B4F9-42712F738788}" srcId="{4A5BFD5B-0982-4157-A51A-796BD4EBFBE6}" destId="{8922B898-A420-4CB6-8DF7-807186EA2FBE}" srcOrd="3" destOrd="0" parTransId="{DCE59327-1DFE-4938-B4DF-D97AB113371D}" sibTransId="{2768ED30-8E5E-4F5E-8C2E-9101FB535AA1}"/>
    <dgm:cxn modelId="{B081477C-783E-4856-ADCE-89F37FEE7704}" srcId="{8922B898-A420-4CB6-8DF7-807186EA2FBE}" destId="{8EE2008B-7CB5-473E-9DDC-171F7CD85ADB}" srcOrd="0" destOrd="3" parTransId="{8EDB5D8B-14EB-4BF3-81CA-08B01150157F}" sibTransId="{6597EDCC-6712-4450-89C6-1491577C8CA5}"/>
    <dgm:cxn modelId="{38E91B07-E256-48B4-904C-4CB2F08E484B}" srcId="{8922B898-A420-4CB6-8DF7-807186EA2FBE}" destId="{D009A5E4-5664-4B8A-84BF-FA355A17B759}" srcOrd="1" destOrd="3" parTransId="{8F3B8BB4-DEA6-4661-A803-930AE76E4CE6}" sibTransId="{CFAA3640-FDCC-4098-94F6-6D74548AE6EB}"/>
    <dgm:cxn modelId="{E931E098-14FB-4785-ADAB-0C5DF8F78728}" srcId="{8922B898-A420-4CB6-8DF7-807186EA2FBE}" destId="{C83C6B7D-2F7B-4E5B-B85B-EBA27E4D2FF9}" srcOrd="2" destOrd="3" parTransId="{091D2EA0-C149-41F6-B08D-A2F6B08B82BF}" sibTransId="{6A1C66C9-8F3C-474A-AE45-6E37B7D19479}"/>
    <dgm:cxn modelId="{349D8B1F-56A3-4998-BB27-9E1AFAE833C2}" srcId="{4A5BFD5B-0982-4157-A51A-796BD4EBFBE6}" destId="{13562DC8-C2C8-4382-9659-E25552C0967D}" srcOrd="4" destOrd="0" parTransId="{23D66378-E8D4-48C7-A0EB-41935E342A7E}" sibTransId="{A5B2B2BB-E22A-4347-A230-E34BC9F6608F}"/>
    <dgm:cxn modelId="{1E0B1B2F-EDFD-4B76-BB58-C96F5B7BF987}" srcId="{13562DC8-C2C8-4382-9659-E25552C0967D}" destId="{145330A3-0FE6-4FEE-919C-4968E08B2C3B}" srcOrd="0" destOrd="4" parTransId="{85A05CC6-699F-44AB-A546-E1F678195C8F}" sibTransId="{ECD7E733-846D-43CC-BF11-14793343E390}"/>
    <dgm:cxn modelId="{EB0D0486-DA1C-4559-8E0A-330EF8F73107}" srcId="{13562DC8-C2C8-4382-9659-E25552C0967D}" destId="{C94A53EB-9841-48F8-8E6A-7CA33B64E241}" srcOrd="1" destOrd="4" parTransId="{B45ADF97-82FF-4D2D-A21D-A587D84B6487}" sibTransId="{6D622E1F-ADDB-4F57-8160-795B849234C8}"/>
    <dgm:cxn modelId="{3930378D-BE08-4C1B-95BC-C05000541500}" type="presOf" srcId="{4A5BFD5B-0982-4157-A51A-796BD4EBFBE6}" destId="{A5974682-A8AD-4F5B-8CB8-946CE8B9E885}" srcOrd="0" destOrd="0" presId="urn:microsoft.com/office/officeart/2005/8/layout/lProcess3#3"/>
    <dgm:cxn modelId="{92EC567A-73B1-42EF-B236-4E59F9C7A569}" type="presParOf" srcId="{A5974682-A8AD-4F5B-8CB8-946CE8B9E885}" destId="{F98D0D8D-EBFD-4EFA-8D72-CF34C1A75F71}" srcOrd="0" destOrd="0" presId="urn:microsoft.com/office/officeart/2005/8/layout/lProcess3#3"/>
    <dgm:cxn modelId="{CA851D1E-D4BB-44A7-B180-90217DC1EB3A}" type="presParOf" srcId="{F98D0D8D-EBFD-4EFA-8D72-CF34C1A75F71}" destId="{9DE6C3A4-9FB1-48B7-8D1D-DB85D3173570}" srcOrd="0" destOrd="0" presId="urn:microsoft.com/office/officeart/2005/8/layout/lProcess3#3"/>
    <dgm:cxn modelId="{C3F312D9-30B3-470D-BA17-ACB36F8814D8}" type="presOf" srcId="{A20ACA8A-BD58-455C-9464-749E92DD4379}" destId="{9DE6C3A4-9FB1-48B7-8D1D-DB85D3173570}" srcOrd="0" destOrd="0" presId="urn:microsoft.com/office/officeart/2005/8/layout/lProcess3#3"/>
    <dgm:cxn modelId="{2A004C19-5A0F-458C-A95F-3B831E1ADD05}" type="presParOf" srcId="{F98D0D8D-EBFD-4EFA-8D72-CF34C1A75F71}" destId="{02AF6814-755B-4E1E-92F5-23EFC32EA486}" srcOrd="1" destOrd="0" presId="urn:microsoft.com/office/officeart/2005/8/layout/lProcess3#3"/>
    <dgm:cxn modelId="{FA25F9D1-95C7-4323-BC81-749140049855}" type="presParOf" srcId="{F98D0D8D-EBFD-4EFA-8D72-CF34C1A75F71}" destId="{632EE57C-21F4-4448-A27F-AAA40A07B57D}" srcOrd="2" destOrd="0" presId="urn:microsoft.com/office/officeart/2005/8/layout/lProcess3#3"/>
    <dgm:cxn modelId="{77FF4DC3-4400-4F57-B135-D65FFAB77C7A}" type="presOf" srcId="{D866963F-B469-4CA5-8774-CE3886FC2FB8}" destId="{632EE57C-21F4-4448-A27F-AAA40A07B57D}" srcOrd="0" destOrd="0" presId="urn:microsoft.com/office/officeart/2005/8/layout/lProcess3#3"/>
    <dgm:cxn modelId="{2A6D5AD0-1AFD-4368-B3ED-BF0FBAF5B340}" type="presParOf" srcId="{A5974682-A8AD-4F5B-8CB8-946CE8B9E885}" destId="{79913B62-E19D-4E2C-8AE9-1C4300C04C5F}" srcOrd="1" destOrd="0" presId="urn:microsoft.com/office/officeart/2005/8/layout/lProcess3#3"/>
    <dgm:cxn modelId="{81984A92-A728-4476-AC23-46BCD9DABC35}" type="presParOf" srcId="{A5974682-A8AD-4F5B-8CB8-946CE8B9E885}" destId="{C4DBECB4-8193-4A7A-BDE5-9129DB6A73D8}" srcOrd="2" destOrd="0" presId="urn:microsoft.com/office/officeart/2005/8/layout/lProcess3#3"/>
    <dgm:cxn modelId="{AFE1E58D-BB2F-4BC9-9CF4-70396FFE909F}" type="presParOf" srcId="{C4DBECB4-8193-4A7A-BDE5-9129DB6A73D8}" destId="{5266845F-A19D-404C-BB66-89610235EE4A}" srcOrd="0" destOrd="2" presId="urn:microsoft.com/office/officeart/2005/8/layout/lProcess3#3"/>
    <dgm:cxn modelId="{11BDDED0-4F35-46C3-B877-2FEA2C4554C9}" type="presOf" srcId="{A430C190-8A13-4F14-93F8-C118CDD3BB59}" destId="{5266845F-A19D-404C-BB66-89610235EE4A}" srcOrd="0" destOrd="0" presId="urn:microsoft.com/office/officeart/2005/8/layout/lProcess3#3"/>
    <dgm:cxn modelId="{914FF74F-AAE7-4B9D-BECB-7DDD24BDD5F6}" type="presParOf" srcId="{C4DBECB4-8193-4A7A-BDE5-9129DB6A73D8}" destId="{86245EBC-E682-4E1E-AE03-40508A1F7537}" srcOrd="1" destOrd="2" presId="urn:microsoft.com/office/officeart/2005/8/layout/lProcess3#3"/>
    <dgm:cxn modelId="{173A295A-40B0-4B93-A2EA-D82CB0F463F1}" type="presParOf" srcId="{C4DBECB4-8193-4A7A-BDE5-9129DB6A73D8}" destId="{E51F68D0-9303-4B54-A3DF-6DF2533013EB}" srcOrd="2" destOrd="2" presId="urn:microsoft.com/office/officeart/2005/8/layout/lProcess3#3"/>
    <dgm:cxn modelId="{AE8DA3AE-59FE-4BB4-B415-680FA4C9FF8C}" type="presOf" srcId="{7D3BE60E-AFEB-4240-84C1-6F16C1FF4AFB}" destId="{E51F68D0-9303-4B54-A3DF-6DF2533013EB}" srcOrd="0" destOrd="0" presId="urn:microsoft.com/office/officeart/2005/8/layout/lProcess3#3"/>
    <dgm:cxn modelId="{1E4781DF-9F43-4DFC-BAA5-ECE140F7F785}" type="presParOf" srcId="{C4DBECB4-8193-4A7A-BDE5-9129DB6A73D8}" destId="{2C76AF30-740C-4DED-9AD9-17C9672590CB}" srcOrd="3" destOrd="2" presId="urn:microsoft.com/office/officeart/2005/8/layout/lProcess3#3"/>
    <dgm:cxn modelId="{99F68091-6985-449D-BF6A-704E59B371F2}" type="presParOf" srcId="{C4DBECB4-8193-4A7A-BDE5-9129DB6A73D8}" destId="{78C17CA7-3716-461D-97A5-136B0087D4E6}" srcOrd="4" destOrd="2" presId="urn:microsoft.com/office/officeart/2005/8/layout/lProcess3#3"/>
    <dgm:cxn modelId="{1AECE400-8B56-4D7B-BC2B-E5BF4F39EAE0}" type="presOf" srcId="{60EE1E4E-0768-449E-AFEC-2A6F96CAEA3F}" destId="{78C17CA7-3716-461D-97A5-136B0087D4E6}" srcOrd="0" destOrd="0" presId="urn:microsoft.com/office/officeart/2005/8/layout/lProcess3#3"/>
    <dgm:cxn modelId="{3B4D23DE-DF3C-4E05-B504-E4A61F9D56C1}" type="presParOf" srcId="{A5974682-A8AD-4F5B-8CB8-946CE8B9E885}" destId="{BDDE2BFD-D261-4FE7-AFFF-4869FB5D2E40}" srcOrd="3" destOrd="0" presId="urn:microsoft.com/office/officeart/2005/8/layout/lProcess3#3"/>
    <dgm:cxn modelId="{A7C91E62-E721-4EAE-9F66-7BA8ADE9FFF8}" type="presParOf" srcId="{A5974682-A8AD-4F5B-8CB8-946CE8B9E885}" destId="{D257E3F1-C9B1-4F03-A183-38B3FFB8FF90}" srcOrd="4" destOrd="0" presId="urn:microsoft.com/office/officeart/2005/8/layout/lProcess3#3"/>
    <dgm:cxn modelId="{7B7F65EA-B563-44B5-8B5A-644F4CB025AA}" type="presParOf" srcId="{D257E3F1-C9B1-4F03-A183-38B3FFB8FF90}" destId="{3BE991E3-D4BA-473C-BC4F-A4C60BBFB494}" srcOrd="0" destOrd="4" presId="urn:microsoft.com/office/officeart/2005/8/layout/lProcess3#3"/>
    <dgm:cxn modelId="{0A210D8C-2192-4CEA-A869-E3DEC41DB3B7}" type="presOf" srcId="{6F5A7112-CD0F-4126-BDEE-CDD2F2939E10}" destId="{3BE991E3-D4BA-473C-BC4F-A4C60BBFB494}" srcOrd="0" destOrd="0" presId="urn:microsoft.com/office/officeart/2005/8/layout/lProcess3#3"/>
    <dgm:cxn modelId="{5B1A1F27-11F1-4DB6-AF16-09CDDF1F85C7}" type="presParOf" srcId="{D257E3F1-C9B1-4F03-A183-38B3FFB8FF90}" destId="{306EF004-FCB4-4E65-A96F-7A5C9210941C}" srcOrd="1" destOrd="4" presId="urn:microsoft.com/office/officeart/2005/8/layout/lProcess3#3"/>
    <dgm:cxn modelId="{054AE79D-D08F-46D7-ADE8-26635F84E085}" type="presParOf" srcId="{D257E3F1-C9B1-4F03-A183-38B3FFB8FF90}" destId="{2C6CE121-F4FE-471F-9843-1DF662875CD3}" srcOrd="2" destOrd="4" presId="urn:microsoft.com/office/officeart/2005/8/layout/lProcess3#3"/>
    <dgm:cxn modelId="{5A0BC745-2944-409F-AB7A-7E4AE0072473}" type="presOf" srcId="{0CE404A4-1734-4378-8FB5-48515AC3D773}" destId="{2C6CE121-F4FE-471F-9843-1DF662875CD3}" srcOrd="0" destOrd="0" presId="urn:microsoft.com/office/officeart/2005/8/layout/lProcess3#3"/>
    <dgm:cxn modelId="{8ADB40B0-FFC7-432E-A481-C11F37BB45A2}" type="presParOf" srcId="{D257E3F1-C9B1-4F03-A183-38B3FFB8FF90}" destId="{9601F45A-8436-4A94-8F33-2978C25AF192}" srcOrd="3" destOrd="4" presId="urn:microsoft.com/office/officeart/2005/8/layout/lProcess3#3"/>
    <dgm:cxn modelId="{0D1A7442-7B06-49BB-98BB-28CC5C3DF63C}" type="presParOf" srcId="{D257E3F1-C9B1-4F03-A183-38B3FFB8FF90}" destId="{DF1EAAE6-019E-4447-8997-02DBC8EE85D9}" srcOrd="4" destOrd="4" presId="urn:microsoft.com/office/officeart/2005/8/layout/lProcess3#3"/>
    <dgm:cxn modelId="{0346A92F-06F3-4C02-B101-BCB5D83979E5}" type="presOf" srcId="{738F345D-7F53-48EA-BC55-64101809A1D0}" destId="{DF1EAAE6-019E-4447-8997-02DBC8EE85D9}" srcOrd="0" destOrd="0" presId="urn:microsoft.com/office/officeart/2005/8/layout/lProcess3#3"/>
    <dgm:cxn modelId="{7AD23962-40A2-4015-A40C-2D70EE36B26D}" type="presParOf" srcId="{D257E3F1-C9B1-4F03-A183-38B3FFB8FF90}" destId="{8A6F9A3B-4D34-4D3D-8248-0B94334A9F51}" srcOrd="5" destOrd="4" presId="urn:microsoft.com/office/officeart/2005/8/layout/lProcess3#3"/>
    <dgm:cxn modelId="{0FF007FD-BE2D-4E5A-A180-DACED25FE5C0}" type="presParOf" srcId="{D257E3F1-C9B1-4F03-A183-38B3FFB8FF90}" destId="{62FA2455-3A9D-4C06-A110-EFFEED93D9AF}" srcOrd="6" destOrd="4" presId="urn:microsoft.com/office/officeart/2005/8/layout/lProcess3#3"/>
    <dgm:cxn modelId="{B9C5D6ED-422B-40FD-BEC5-AA8728D53AC2}" type="presOf" srcId="{50D467D2-37E1-4A4C-A236-6E236575AD7D}" destId="{62FA2455-3A9D-4C06-A110-EFFEED93D9AF}" srcOrd="0" destOrd="0" presId="urn:microsoft.com/office/officeart/2005/8/layout/lProcess3#3"/>
    <dgm:cxn modelId="{8BF4289E-357D-4ACE-A7B3-D570859F569B}" type="presParOf" srcId="{D257E3F1-C9B1-4F03-A183-38B3FFB8FF90}" destId="{A8F7AD24-CE2C-46BC-AAD7-7F56BE33C315}" srcOrd="7" destOrd="4" presId="urn:microsoft.com/office/officeart/2005/8/layout/lProcess3#3"/>
    <dgm:cxn modelId="{53936C2A-B447-451F-B497-0A264C0A5E5F}" type="presParOf" srcId="{D257E3F1-C9B1-4F03-A183-38B3FFB8FF90}" destId="{229D5925-7796-40EA-9E7D-BAF755AE0D89}" srcOrd="8" destOrd="4" presId="urn:microsoft.com/office/officeart/2005/8/layout/lProcess3#3"/>
    <dgm:cxn modelId="{A408925B-EB18-4B2A-8151-C5B538B00F63}" type="presOf" srcId="{B171B353-AC3A-4E6D-8E66-D2D53AC8CCA5}" destId="{229D5925-7796-40EA-9E7D-BAF755AE0D89}" srcOrd="0" destOrd="0" presId="urn:microsoft.com/office/officeart/2005/8/layout/lProcess3#3"/>
    <dgm:cxn modelId="{EDB72D20-2F62-4380-9D64-06E54152598B}" type="presParOf" srcId="{D257E3F1-C9B1-4F03-A183-38B3FFB8FF90}" destId="{4AB6F7D0-946B-45F7-8FC1-0D735CD81AE7}" srcOrd="9" destOrd="4" presId="urn:microsoft.com/office/officeart/2005/8/layout/lProcess3#3"/>
    <dgm:cxn modelId="{D08C5CE8-8F6F-4ADD-989C-41BE96A4C17B}" type="presParOf" srcId="{D257E3F1-C9B1-4F03-A183-38B3FFB8FF90}" destId="{159D8A45-B27D-483A-B28F-AC76386BBB56}" srcOrd="10" destOrd="4" presId="urn:microsoft.com/office/officeart/2005/8/layout/lProcess3#3"/>
    <dgm:cxn modelId="{A5773302-0F30-42BA-8A25-CE6A622D50ED}" type="presOf" srcId="{2C08CB96-CB4C-41FF-8194-12C0C13B4ADA}" destId="{159D8A45-B27D-483A-B28F-AC76386BBB56}" srcOrd="0" destOrd="0" presId="urn:microsoft.com/office/officeart/2005/8/layout/lProcess3#3"/>
    <dgm:cxn modelId="{0C16768E-E7DA-458B-8211-FBC34FC2F635}" type="presParOf" srcId="{D257E3F1-C9B1-4F03-A183-38B3FFB8FF90}" destId="{0088AB3E-5423-4006-B83F-D1D097A89440}" srcOrd="11" destOrd="4" presId="urn:microsoft.com/office/officeart/2005/8/layout/lProcess3#3"/>
    <dgm:cxn modelId="{CF314D78-48ED-4CBA-9EAC-F781F5D45959}" type="presParOf" srcId="{D257E3F1-C9B1-4F03-A183-38B3FFB8FF90}" destId="{AE3AD998-64BC-4D2B-A8CA-37FB3023D197}" srcOrd="12" destOrd="4" presId="urn:microsoft.com/office/officeart/2005/8/layout/lProcess3#3"/>
    <dgm:cxn modelId="{7A7DDFD6-2193-4D17-A40A-8C03494AACF0}" type="presOf" srcId="{A9504EF3-4C3C-4747-925B-09315CA1B9DB}" destId="{AE3AD998-64BC-4D2B-A8CA-37FB3023D197}" srcOrd="0" destOrd="0" presId="urn:microsoft.com/office/officeart/2005/8/layout/lProcess3#3"/>
    <dgm:cxn modelId="{5F94181E-5A37-415A-83BA-8031AC51CE5D}" type="presParOf" srcId="{D257E3F1-C9B1-4F03-A183-38B3FFB8FF90}" destId="{F5381ABE-AE92-451F-AE75-347136CF5A8C}" srcOrd="13" destOrd="4" presId="urn:microsoft.com/office/officeart/2005/8/layout/lProcess3#3"/>
    <dgm:cxn modelId="{6416F8E6-69C4-48BA-B815-35AA1967B009}" type="presParOf" srcId="{D257E3F1-C9B1-4F03-A183-38B3FFB8FF90}" destId="{B036F151-FD6D-46EC-9D87-85D87793E9EE}" srcOrd="14" destOrd="4" presId="urn:microsoft.com/office/officeart/2005/8/layout/lProcess3#3"/>
    <dgm:cxn modelId="{4DF9339E-ED0B-4863-8CE6-EEE0F627744E}" type="presOf" srcId="{3ACEA338-DEE9-4E94-B580-E641C1399830}" destId="{B036F151-FD6D-46EC-9D87-85D87793E9EE}" srcOrd="0" destOrd="0" presId="urn:microsoft.com/office/officeart/2005/8/layout/lProcess3#3"/>
    <dgm:cxn modelId="{52B94B1F-9C7F-4889-8326-7FA6EAF1C307}" type="presParOf" srcId="{A5974682-A8AD-4F5B-8CB8-946CE8B9E885}" destId="{885A08BB-4CDF-450B-B858-0F663EFB982E}" srcOrd="5" destOrd="0" presId="urn:microsoft.com/office/officeart/2005/8/layout/lProcess3#3"/>
    <dgm:cxn modelId="{DEE7BF51-AE7B-48B8-B5F1-9F3460B2F775}" type="presParOf" srcId="{A5974682-A8AD-4F5B-8CB8-946CE8B9E885}" destId="{3FC16926-A385-4073-BA37-3A4748EC49DA}" srcOrd="6" destOrd="0" presId="urn:microsoft.com/office/officeart/2005/8/layout/lProcess3#3"/>
    <dgm:cxn modelId="{F7301D60-DFE2-4E74-BD3E-9E6765FF8A92}" type="presParOf" srcId="{3FC16926-A385-4073-BA37-3A4748EC49DA}" destId="{0926656D-93F0-44C0-A4F3-2438EE7E6BF8}" srcOrd="0" destOrd="6" presId="urn:microsoft.com/office/officeart/2005/8/layout/lProcess3#3"/>
    <dgm:cxn modelId="{F5A61343-F0A4-44FA-BFA8-B8FD615BD579}" type="presOf" srcId="{8922B898-A420-4CB6-8DF7-807186EA2FBE}" destId="{0926656D-93F0-44C0-A4F3-2438EE7E6BF8}" srcOrd="0" destOrd="0" presId="urn:microsoft.com/office/officeart/2005/8/layout/lProcess3#3"/>
    <dgm:cxn modelId="{8B6ED488-F483-46DD-B878-1BF63530C7AB}" type="presParOf" srcId="{3FC16926-A385-4073-BA37-3A4748EC49DA}" destId="{BB9D5AF8-F0E7-4DFE-80D2-28229E053368}" srcOrd="1" destOrd="6" presId="urn:microsoft.com/office/officeart/2005/8/layout/lProcess3#3"/>
    <dgm:cxn modelId="{6D91B0B3-3369-4B2A-9244-E319EAFFA746}" type="presParOf" srcId="{3FC16926-A385-4073-BA37-3A4748EC49DA}" destId="{0A6244A5-50AD-4A06-B517-9D797858C82F}" srcOrd="2" destOrd="6" presId="urn:microsoft.com/office/officeart/2005/8/layout/lProcess3#3"/>
    <dgm:cxn modelId="{B209011C-2A30-48C0-86A4-E0CB4CB34D2F}" type="presOf" srcId="{8EE2008B-7CB5-473E-9DDC-171F7CD85ADB}" destId="{0A6244A5-50AD-4A06-B517-9D797858C82F}" srcOrd="0" destOrd="0" presId="urn:microsoft.com/office/officeart/2005/8/layout/lProcess3#3"/>
    <dgm:cxn modelId="{E9CE490F-9313-4E30-A252-08479195AD86}" type="presParOf" srcId="{3FC16926-A385-4073-BA37-3A4748EC49DA}" destId="{82258EED-A95A-448E-8CB4-D23462266205}" srcOrd="3" destOrd="6" presId="urn:microsoft.com/office/officeart/2005/8/layout/lProcess3#3"/>
    <dgm:cxn modelId="{39FE234E-4ECC-4CEE-8BF7-6185D6BC3AF0}" type="presParOf" srcId="{3FC16926-A385-4073-BA37-3A4748EC49DA}" destId="{55133E80-9C88-460E-92B8-800CE11C204B}" srcOrd="4" destOrd="6" presId="urn:microsoft.com/office/officeart/2005/8/layout/lProcess3#3"/>
    <dgm:cxn modelId="{89F4920B-90BD-4F40-94AA-8A42DA2AFE58}" type="presOf" srcId="{D009A5E4-5664-4B8A-84BF-FA355A17B759}" destId="{55133E80-9C88-460E-92B8-800CE11C204B}" srcOrd="0" destOrd="0" presId="urn:microsoft.com/office/officeart/2005/8/layout/lProcess3#3"/>
    <dgm:cxn modelId="{ABA7A6B9-1914-48E8-AA0F-8E61EB979DD9}" type="presParOf" srcId="{3FC16926-A385-4073-BA37-3A4748EC49DA}" destId="{BDBC3FE6-A738-469C-8D9C-9E2E00748E4E}" srcOrd="5" destOrd="6" presId="urn:microsoft.com/office/officeart/2005/8/layout/lProcess3#3"/>
    <dgm:cxn modelId="{375F9E7E-D2F1-4BAA-8EEA-B2B586B451FD}" type="presParOf" srcId="{3FC16926-A385-4073-BA37-3A4748EC49DA}" destId="{3EF3491E-33C2-44D0-BBEE-631A631CC3A1}" srcOrd="6" destOrd="6" presId="urn:microsoft.com/office/officeart/2005/8/layout/lProcess3#3"/>
    <dgm:cxn modelId="{D1CF6F76-D64B-47C2-AAC3-1C907BEC0194}" type="presOf" srcId="{C83C6B7D-2F7B-4E5B-B85B-EBA27E4D2FF9}" destId="{3EF3491E-33C2-44D0-BBEE-631A631CC3A1}" srcOrd="0" destOrd="0" presId="urn:microsoft.com/office/officeart/2005/8/layout/lProcess3#3"/>
    <dgm:cxn modelId="{D6AFCCE5-B817-406E-BA4A-1D20358AD944}" type="presParOf" srcId="{A5974682-A8AD-4F5B-8CB8-946CE8B9E885}" destId="{80452B12-06CF-49AF-A530-42672B3715A4}" srcOrd="7" destOrd="0" presId="urn:microsoft.com/office/officeart/2005/8/layout/lProcess3#3"/>
    <dgm:cxn modelId="{4E61DC3B-6EDC-487A-BE4F-BCBEF463E572}" type="presParOf" srcId="{A5974682-A8AD-4F5B-8CB8-946CE8B9E885}" destId="{092D965F-2D9D-4457-B958-6A7F58652EF3}" srcOrd="8" destOrd="0" presId="urn:microsoft.com/office/officeart/2005/8/layout/lProcess3#3"/>
    <dgm:cxn modelId="{ED6054D9-280F-4F7D-9A43-12BCEF9FE2AE}" type="presParOf" srcId="{092D965F-2D9D-4457-B958-6A7F58652EF3}" destId="{8E0E84E1-BC3D-4EBD-89D3-F54599FDB04A}" srcOrd="0" destOrd="8" presId="urn:microsoft.com/office/officeart/2005/8/layout/lProcess3#3"/>
    <dgm:cxn modelId="{1EF8B135-629D-40D3-8DEB-F2AA2DC8DFB1}" type="presOf" srcId="{13562DC8-C2C8-4382-9659-E25552C0967D}" destId="{8E0E84E1-BC3D-4EBD-89D3-F54599FDB04A}" srcOrd="0" destOrd="0" presId="urn:microsoft.com/office/officeart/2005/8/layout/lProcess3#3"/>
    <dgm:cxn modelId="{64969E5C-D1E1-4285-9997-1F1D44D07B09}" type="presParOf" srcId="{092D965F-2D9D-4457-B958-6A7F58652EF3}" destId="{BA265F56-F23E-42BB-83F6-A7CBC464936D}" srcOrd="1" destOrd="8" presId="urn:microsoft.com/office/officeart/2005/8/layout/lProcess3#3"/>
    <dgm:cxn modelId="{E5C6C854-33B9-452C-B4B9-FC65940D11CB}" type="presParOf" srcId="{092D965F-2D9D-4457-B958-6A7F58652EF3}" destId="{6872BB49-186C-4557-878E-1E8AFFFFA241}" srcOrd="2" destOrd="8" presId="urn:microsoft.com/office/officeart/2005/8/layout/lProcess3#3"/>
    <dgm:cxn modelId="{6AD20F2E-1F9F-420E-BC2C-1CDE317AD111}" type="presOf" srcId="{145330A3-0FE6-4FEE-919C-4968E08B2C3B}" destId="{6872BB49-186C-4557-878E-1E8AFFFFA241}" srcOrd="0" destOrd="0" presId="urn:microsoft.com/office/officeart/2005/8/layout/lProcess3#3"/>
    <dgm:cxn modelId="{2692D30F-35B3-4C13-BCBB-C968C889E06F}" type="presParOf" srcId="{092D965F-2D9D-4457-B958-6A7F58652EF3}" destId="{1A5C80EF-E3B0-4EA4-BFF6-79DC366CD63B}" srcOrd="3" destOrd="8" presId="urn:microsoft.com/office/officeart/2005/8/layout/lProcess3#3"/>
    <dgm:cxn modelId="{54AD5B65-F000-494C-B5DF-7C8AB82C8501}" type="presParOf" srcId="{092D965F-2D9D-4457-B958-6A7F58652EF3}" destId="{F79548A4-CC24-487E-943C-484CE74AC23A}" srcOrd="4" destOrd="8" presId="urn:microsoft.com/office/officeart/2005/8/layout/lProcess3#3"/>
    <dgm:cxn modelId="{176818F6-F29B-4A20-A4EA-655D3AEA204A}" type="presOf" srcId="{C94A53EB-9841-48F8-8E6A-7CA33B64E241}" destId="{F79548A4-CC24-487E-943C-484CE74AC23A}" srcOrd="0" destOrd="0" presId="urn:microsoft.com/office/officeart/2005/8/layout/lProcess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5BFD5B-0982-4157-A51A-796BD4EBFBE6}" type="doc">
      <dgm:prSet loTypeId="process" loCatId="process" qsTypeId="urn:microsoft.com/office/officeart/2005/8/quickstyle/simple1#4" qsCatId="simple" csTypeId="urn:microsoft.com/office/officeart/2005/8/colors/accent1_2#5" csCatId="accent1" phldr="1"/>
      <dgm:spPr/>
      <dgm:t>
        <a:bodyPr/>
        <a:lstStyle/>
        <a:p>
          <a:endParaRPr lang="zh-CN" altLang="en-US"/>
        </a:p>
      </dgm:t>
    </dgm:pt>
    <dgm:pt modelId="{A20ACA8A-BD58-455C-9464-749E92DD4379}">
      <dgm:prSet custT="1"/>
      <dgm:spPr/>
      <dgm:t>
        <a:bodyPr/>
        <a:lstStyle/>
        <a:p>
          <a:r>
            <a:rPr lang="zh-CN" altLang="en-US" sz="1800" baseline="0" dirty="0"/>
            <a:t>角色</a:t>
          </a:r>
        </a:p>
      </dgm:t>
    </dgm:pt>
    <dgm:pt modelId="{E9E5D36E-3300-4EF6-B4D3-78B6E0140282}" cxnId="{39C68E15-1636-4039-AE11-B2D7A23940F3}" type="parTrans">
      <dgm:prSet/>
      <dgm:spPr/>
      <dgm:t>
        <a:bodyPr/>
        <a:lstStyle/>
        <a:p>
          <a:endParaRPr lang="zh-CN" altLang="en-US"/>
        </a:p>
      </dgm:t>
    </dgm:pt>
    <dgm:pt modelId="{7A6D5936-C701-4E0D-917D-5C6C06C446C8}" cxnId="{39C68E15-1636-4039-AE11-B2D7A23940F3}" type="sibTrans">
      <dgm:prSet/>
      <dgm:spPr/>
      <dgm:t>
        <a:bodyPr/>
        <a:lstStyle/>
        <a:p>
          <a:endParaRPr lang="zh-CN" altLang="en-US"/>
        </a:p>
      </dgm:t>
    </dgm:pt>
    <dgm:pt modelId="{D866963F-B469-4CA5-8774-CE3886FC2FB8}">
      <dgm:prSet phldr="0" custT="1"/>
      <dgm:spPr/>
      <dgm:t>
        <a:bodyPr vert="horz" wrap="square"/>
        <a:p>
          <a:pPr>
            <a:lnSpc>
              <a:spcPct val="100000"/>
            </a:lnSpc>
            <a:spcBef>
              <a:spcPct val="0"/>
            </a:spcBef>
            <a:spcAft>
              <a:spcPct val="35000"/>
            </a:spcAft>
          </a:pPr>
          <a:r>
            <a:rPr lang="zh-CN" altLang="en-US" sz="1200" baseline="0"/>
            <a:t>普通用户</a:t>
          </a:r>
          <a:r>
            <a:rPr lang="en-US" altLang="zh-CN" sz="1200" baseline="0"/>
            <a:t>/</a:t>
          </a:r>
          <a:r>
            <a:rPr lang="zh-CN" altLang="en-US" sz="1200" baseline="0"/>
            <a:t>管理员</a:t>
          </a:r>
          <a:r>
            <a:rPr sz="6500"/>
            <a:t/>
          </a:r>
          <a:endParaRPr sz="6500"/>
        </a:p>
      </dgm:t>
    </dgm:pt>
    <dgm:pt modelId="{5ABD95D5-E99C-48E0-9316-67CA5B85E359}" cxnId="{C2E72728-4435-4DA0-A28A-041737FC61BB}" type="parTrans">
      <dgm:prSet/>
      <dgm:spPr/>
      <dgm:t>
        <a:bodyPr/>
        <a:lstStyle/>
        <a:p>
          <a:endParaRPr lang="zh-CN" altLang="en-US"/>
        </a:p>
      </dgm:t>
    </dgm:pt>
    <dgm:pt modelId="{EA160A58-C62B-40DB-B283-946B69D9E618}" cxnId="{C2E72728-4435-4DA0-A28A-041737FC61BB}" type="sibTrans">
      <dgm:prSet/>
      <dgm:spPr/>
      <dgm:t>
        <a:bodyPr/>
        <a:lstStyle/>
        <a:p>
          <a:endParaRPr lang="zh-CN" altLang="en-US"/>
        </a:p>
      </dgm:t>
    </dgm:pt>
    <dgm:pt modelId="{A430C190-8A13-4F14-93F8-C118CDD3BB59}">
      <dgm:prSet custT="1"/>
      <dgm:spPr/>
      <dgm:t>
        <a:bodyPr/>
        <a:lstStyle/>
        <a:p>
          <a:r>
            <a:rPr lang="zh-CN" altLang="en-US" sz="1800" baseline="0" dirty="0"/>
            <a:t>前置条件</a:t>
          </a:r>
        </a:p>
      </dgm:t>
    </dgm:pt>
    <dgm:pt modelId="{B97E1A9F-7D39-4A96-A0CB-A83D05A5A060}" cxnId="{DF19A26A-5403-44D0-8016-9F38A162134B}" type="parTrans">
      <dgm:prSet/>
      <dgm:spPr/>
      <dgm:t>
        <a:bodyPr/>
        <a:lstStyle/>
        <a:p>
          <a:endParaRPr lang="zh-CN" altLang="en-US"/>
        </a:p>
      </dgm:t>
    </dgm:pt>
    <dgm:pt modelId="{E5FC91FA-0BB7-4AF3-B43E-008C5DE1C2B7}" cxnId="{DF19A26A-5403-44D0-8016-9F38A162134B}" type="sibTrans">
      <dgm:prSet/>
      <dgm:spPr/>
      <dgm:t>
        <a:bodyPr/>
        <a:lstStyle/>
        <a:p>
          <a:endParaRPr lang="zh-CN" altLang="en-US"/>
        </a:p>
      </dgm:t>
    </dgm:pt>
    <dgm:pt modelId="{7D3BE60E-AFEB-4240-84C1-6F16C1FF4AFB}">
      <dgm:prSet phldr="0" custT="1"/>
      <dgm:spPr/>
      <dgm:t>
        <a:bodyPr vert="horz" wrap="square"/>
        <a:p>
          <a:pPr>
            <a:lnSpc>
              <a:spcPct val="100000"/>
            </a:lnSpc>
            <a:spcBef>
              <a:spcPct val="0"/>
            </a:spcBef>
            <a:spcAft>
              <a:spcPct val="35000"/>
            </a:spcAft>
          </a:pPr>
          <a:r>
            <a:rPr lang="zh-CN" altLang="en-US" sz="1000"/>
            <a:t>系统正常启动</a:t>
          </a:r>
          <a:r>
            <a:rPr lang="zh-CN" altLang="en-US" sz="1000"/>
            <a:t>，</a:t>
          </a:r>
          <a:r>
            <a:rPr lang="zh-CN" altLang="en-US" sz="1000"/>
            <a:t>用户</a:t>
          </a:r>
          <a:r>
            <a:rPr lang="en-US" altLang="zh-CN" sz="1000"/>
            <a:t>/</a:t>
          </a:r>
          <a:r>
            <a:rPr lang="zh-CN" altLang="en-US" sz="1000"/>
            <a:t>管理员已登录界面并可见</a:t>
          </a:r>
          <a:r>
            <a:rPr lang="en-US" altLang="zh-CN" sz="1000"/>
            <a:t>AI</a:t>
          </a:r>
          <a:r>
            <a:rPr lang="zh-CN" altLang="en-US" sz="1000"/>
            <a:t>助手悬浮按钮</a:t>
          </a:r>
          <a:r>
            <a:rPr lang="zh-CN" altLang="en-US" sz="1000"/>
            <a:t/>
          </a:r>
          <a:endParaRPr lang="zh-CN" altLang="en-US" sz="1000"/>
        </a:p>
      </dgm:t>
    </dgm:pt>
    <dgm:pt modelId="{C0BA8339-E4A4-421F-A8F2-D886AB614F3D}" cxnId="{4A640FAE-157A-464F-9254-E7D0ED4E841F}" type="parTrans">
      <dgm:prSet/>
      <dgm:spPr/>
      <dgm:t>
        <a:bodyPr/>
        <a:lstStyle/>
        <a:p>
          <a:endParaRPr lang="zh-CN" altLang="en-US"/>
        </a:p>
      </dgm:t>
    </dgm:pt>
    <dgm:pt modelId="{7D777CDE-5625-4FEF-8375-587E9AE6AEC7}" cxnId="{4A640FAE-157A-464F-9254-E7D0ED4E841F}" type="sibTrans">
      <dgm:prSet/>
      <dgm:spPr/>
      <dgm:t>
        <a:bodyPr/>
        <a:lstStyle/>
        <a:p>
          <a:endParaRPr lang="zh-CN" altLang="en-US"/>
        </a:p>
      </dgm:t>
    </dgm:pt>
    <dgm:pt modelId="{60EE1E4E-0768-449E-AFEC-2A6F96CAEA3F}">
      <dgm:prSet phldr="0" custT="1"/>
      <dgm:spPr/>
      <dgm:t>
        <a:bodyPr vert="horz" wrap="square"/>
        <a:p>
          <a:pPr>
            <a:lnSpc>
              <a:spcPct val="100000"/>
            </a:lnSpc>
            <a:spcBef>
              <a:spcPct val="0"/>
            </a:spcBef>
            <a:spcAft>
              <a:spcPct val="35000"/>
            </a:spcAft>
          </a:pPr>
          <a:r>
            <a:rPr lang="en-US" altLang="zh-CN" sz="1000"/>
            <a:t>AI</a:t>
          </a:r>
          <a:r>
            <a:rPr lang="zh-CN" altLang="en-US" sz="1000"/>
            <a:t>助手后端可正常访问本地数据与</a:t>
          </a:r>
          <a:r>
            <a:rPr lang="en-US" altLang="zh-CN" sz="1000"/>
            <a:t>API</a:t>
          </a:r>
          <a:r>
            <a:rPr lang="zh-CN" altLang="en-US" sz="1000"/>
            <a:t>接口</a:t>
          </a:r>
          <a:r>
            <a:rPr lang="zh-CN" altLang="en-US" sz="1000"/>
            <a:t>。</a:t>
          </a:r>
          <a:r>
            <a:rPr lang="zh-CN" altLang="en-US" sz="1000"/>
            <a:t/>
          </a:r>
          <a:endParaRPr lang="zh-CN" altLang="en-US" sz="1000"/>
        </a:p>
      </dgm:t>
    </dgm:pt>
    <dgm:pt modelId="{C331EB28-27A5-4614-943E-13368BE0934F}" cxnId="{A1DF84A9-FCCF-4D42-AE5A-CB9878F7E35B}" type="parTrans">
      <dgm:prSet/>
      <dgm:spPr/>
      <dgm:t>
        <a:bodyPr/>
        <a:lstStyle/>
        <a:p>
          <a:endParaRPr lang="zh-CN" altLang="en-US"/>
        </a:p>
      </dgm:t>
    </dgm:pt>
    <dgm:pt modelId="{858DE28D-27C4-4FDB-9A56-AD2E87E48F35}" cxnId="{A1DF84A9-FCCF-4D42-AE5A-CB9878F7E35B}" type="sibTrans">
      <dgm:prSet/>
      <dgm:spPr/>
      <dgm:t>
        <a:bodyPr/>
        <a:lstStyle/>
        <a:p>
          <a:endParaRPr lang="zh-CN" altLang="en-US"/>
        </a:p>
      </dgm:t>
    </dgm:pt>
    <dgm:pt modelId="{6F5A7112-CD0F-4126-BDEE-CDD2F2939E10}">
      <dgm:prSet custT="1"/>
      <dgm:spPr/>
      <dgm:t>
        <a:bodyPr/>
        <a:lstStyle/>
        <a:p>
          <a:r>
            <a:rPr lang="zh-CN" altLang="en-US" sz="1800" baseline="0" dirty="0"/>
            <a:t>基本事件流</a:t>
          </a:r>
        </a:p>
      </dgm:t>
    </dgm:pt>
    <dgm:pt modelId="{DFF5C1C7-1E27-4D37-8C14-B24B4A5F6EB0}" cxnId="{52CBD463-8E08-481A-9C14-5FE7FDCB80AB}" type="parTrans">
      <dgm:prSet/>
      <dgm:spPr/>
      <dgm:t>
        <a:bodyPr/>
        <a:lstStyle/>
        <a:p>
          <a:endParaRPr lang="zh-CN" altLang="en-US"/>
        </a:p>
      </dgm:t>
    </dgm:pt>
    <dgm:pt modelId="{64736381-0801-44FC-B3F8-CAB976C4E44F}" cxnId="{52CBD463-8E08-481A-9C14-5FE7FDCB80AB}" type="sibTrans">
      <dgm:prSet/>
      <dgm:spPr/>
      <dgm:t>
        <a:bodyPr/>
        <a:lstStyle/>
        <a:p>
          <a:endParaRPr lang="zh-CN" altLang="en-US"/>
        </a:p>
      </dgm:t>
    </dgm:pt>
    <dgm:pt modelId="{0CE404A4-1734-4378-8FB5-48515AC3D773}">
      <dgm:prSet phldr="0" custT="1"/>
      <dgm:spPr/>
      <dgm:t>
        <a:bodyPr vert="horz" wrap="square"/>
        <a:p>
          <a:pPr>
            <a:lnSpc>
              <a:spcPct val="100000"/>
            </a:lnSpc>
            <a:spcBef>
              <a:spcPct val="0"/>
            </a:spcBef>
            <a:spcAft>
              <a:spcPct val="35000"/>
            </a:spcAft>
          </a:pPr>
          <a:r>
            <a:rPr lang="zh-CN" altLang="en-US" sz="1200"/>
            <a:t>用户点击右下角</a:t>
          </a:r>
          <a:r>
            <a:rPr lang="en-US" altLang="zh-CN" sz="1200"/>
            <a:t>AI</a:t>
          </a:r>
          <a:r>
            <a:rPr lang="zh-CN" altLang="en-US" sz="1200"/>
            <a:t>助手悬浮按钮</a:t>
          </a:r>
          <a:r>
            <a:rPr lang="zh-CN" altLang="en-US" sz="1200"/>
            <a:t>。</a:t>
          </a:r>
          <a:r>
            <a:rPr lang="zh-CN" altLang="en-US" sz="1200"/>
            <a:t/>
          </a:r>
          <a:endParaRPr lang="zh-CN" altLang="en-US" sz="1200"/>
        </a:p>
      </dgm:t>
    </dgm:pt>
    <dgm:pt modelId="{FB3C16C0-5BE4-4C46-A431-C87E9CEC6FD5}" cxnId="{6DE27FC5-FCB0-4439-AE87-0C1B35796A03}" type="parTrans">
      <dgm:prSet/>
      <dgm:spPr/>
      <dgm:t>
        <a:bodyPr/>
        <a:lstStyle/>
        <a:p>
          <a:endParaRPr lang="zh-CN" altLang="en-US"/>
        </a:p>
      </dgm:t>
    </dgm:pt>
    <dgm:pt modelId="{7E5DBCDF-6CA2-4282-AC79-FF095102BBE8}" cxnId="{6DE27FC5-FCB0-4439-AE87-0C1B35796A03}" type="sibTrans">
      <dgm:prSet/>
      <dgm:spPr/>
      <dgm:t>
        <a:bodyPr/>
        <a:lstStyle/>
        <a:p>
          <a:endParaRPr lang="zh-CN" altLang="en-US"/>
        </a:p>
      </dgm:t>
    </dgm:pt>
    <dgm:pt modelId="{738F345D-7F53-48EA-BC55-64101809A1D0}">
      <dgm:prSet phldr="0" custT="1"/>
      <dgm:spPr/>
      <dgm:t>
        <a:bodyPr vert="horz" wrap="square"/>
        <a:p>
          <a:pPr>
            <a:lnSpc>
              <a:spcPct val="100000"/>
            </a:lnSpc>
            <a:spcBef>
              <a:spcPct val="0"/>
            </a:spcBef>
            <a:spcAft>
              <a:spcPct val="35000"/>
            </a:spcAft>
          </a:pPr>
          <a:r>
            <a:rPr lang="zh-CN" altLang="en-US" sz="1200"/>
            <a:t>系统弹出</a:t>
          </a:r>
          <a:r>
            <a:rPr lang="en-US" altLang="zh-CN" sz="1200"/>
            <a:t>AI</a:t>
          </a:r>
          <a:r>
            <a:rPr lang="zh-CN" altLang="en-US" sz="1200"/>
            <a:t>对话框</a:t>
          </a:r>
          <a:r>
            <a:rPr lang="zh-CN" altLang="en-US" sz="1200"/>
            <a:t>，</a:t>
          </a:r>
          <a:r>
            <a:rPr lang="zh-CN" altLang="en-US" sz="1200"/>
            <a:t>提示可输入查询内容</a:t>
          </a:r>
          <a:r>
            <a:rPr lang="zh-CN" altLang="en-US" sz="1200"/>
            <a:t/>
          </a:r>
          <a:endParaRPr lang="zh-CN" altLang="en-US" sz="1200"/>
        </a:p>
      </dgm:t>
    </dgm:pt>
    <dgm:pt modelId="{A3B219C8-446B-4E07-8F64-49509A5D9C85}" cxnId="{F08741B3-EDFE-4767-9AE8-7B6E76827C82}" type="parTrans">
      <dgm:prSet/>
      <dgm:spPr/>
      <dgm:t>
        <a:bodyPr/>
        <a:lstStyle/>
        <a:p>
          <a:endParaRPr lang="zh-CN" altLang="en-US"/>
        </a:p>
      </dgm:t>
    </dgm:pt>
    <dgm:pt modelId="{4CEEB7F6-F6CA-416F-B37A-39440F761C63}" cxnId="{F08741B3-EDFE-4767-9AE8-7B6E76827C82}" type="sibTrans">
      <dgm:prSet/>
      <dgm:spPr/>
      <dgm:t>
        <a:bodyPr/>
        <a:lstStyle/>
        <a:p>
          <a:endParaRPr lang="zh-CN" altLang="en-US"/>
        </a:p>
      </dgm:t>
    </dgm:pt>
    <dgm:pt modelId="{50D467D2-37E1-4A4C-A236-6E236575AD7D}">
      <dgm:prSet phldr="0" custT="1"/>
      <dgm:spPr/>
      <dgm:t>
        <a:bodyPr vert="horz" wrap="square"/>
        <a:p>
          <a:pPr>
            <a:lnSpc>
              <a:spcPct val="100000"/>
            </a:lnSpc>
            <a:spcBef>
              <a:spcPct val="0"/>
            </a:spcBef>
            <a:spcAft>
              <a:spcPct val="35000"/>
            </a:spcAft>
          </a:pPr>
          <a:r>
            <a:rPr lang="zh-CN" altLang="en-US" sz="1200"/>
            <a:t>用户在对话框中输入查询内容</a:t>
          </a:r>
          <a:r>
            <a:rPr lang="zh-CN" altLang="en-US" sz="1200"/>
            <a:t/>
          </a:r>
          <a:endParaRPr lang="zh-CN" altLang="en-US" sz="1200"/>
        </a:p>
      </dgm:t>
    </dgm:pt>
    <dgm:pt modelId="{75F66411-BA17-4DD9-9309-97116D32BD96}" cxnId="{04F87790-653B-4C60-9B6D-40D49B2F21D5}" type="parTrans">
      <dgm:prSet/>
      <dgm:spPr/>
      <dgm:t>
        <a:bodyPr/>
        <a:lstStyle/>
        <a:p>
          <a:endParaRPr lang="zh-CN" altLang="en-US"/>
        </a:p>
      </dgm:t>
    </dgm:pt>
    <dgm:pt modelId="{87B7C937-86B7-410A-8E79-4C6EE581A77E}" cxnId="{04F87790-653B-4C60-9B6D-40D49B2F21D5}" type="sibTrans">
      <dgm:prSet/>
      <dgm:spPr/>
      <dgm:t>
        <a:bodyPr/>
        <a:lstStyle/>
        <a:p>
          <a:endParaRPr lang="zh-CN" altLang="en-US"/>
        </a:p>
      </dgm:t>
    </dgm:pt>
    <dgm:pt modelId="{B171B353-AC3A-4E6D-8E66-D2D53AC8CCA5}">
      <dgm:prSet phldr="0" custT="1"/>
      <dgm:spPr/>
      <dgm:t>
        <a:bodyPr vert="horz" wrap="square"/>
        <a:p>
          <a:pPr>
            <a:lnSpc>
              <a:spcPct val="100000"/>
            </a:lnSpc>
            <a:spcBef>
              <a:spcPct val="0"/>
            </a:spcBef>
            <a:spcAft>
              <a:spcPct val="35000"/>
            </a:spcAft>
          </a:pPr>
          <a:r>
            <a:rPr lang="zh-CN" altLang="en-US" sz="1200"/>
            <a:t>系统接收消息</a:t>
          </a:r>
          <a:r>
            <a:rPr lang="zh-CN" altLang="en-US" sz="1200"/>
            <a:t>，</a:t>
          </a:r>
          <a:r>
            <a:rPr lang="zh-CN" altLang="en-US" sz="1200"/>
            <a:t>先用正则</a:t>
          </a:r>
          <a:r>
            <a:rPr lang="en-US" altLang="zh-CN" sz="1200"/>
            <a:t>/NLP</a:t>
          </a:r>
          <a:r>
            <a:rPr lang="zh-CN" altLang="en-US" sz="1200"/>
            <a:t>等方法解析用户意图</a:t>
          </a:r>
          <a:r>
            <a:rPr lang="zh-CN" altLang="en-US" sz="1200"/>
            <a:t>。</a:t>
          </a:r>
          <a:r>
            <a:rPr lang="zh-CN" altLang="en-US" sz="1200"/>
            <a:t/>
          </a:r>
          <a:endParaRPr lang="zh-CN" altLang="en-US" sz="1200"/>
        </a:p>
      </dgm:t>
    </dgm:pt>
    <dgm:pt modelId="{80E50482-FD4C-41AB-8526-B7D44D2E26D1}" cxnId="{DBA65914-4075-4091-AD2D-2ACC6384751B}" type="parTrans">
      <dgm:prSet/>
      <dgm:spPr/>
      <dgm:t>
        <a:bodyPr/>
        <a:lstStyle/>
        <a:p>
          <a:endParaRPr lang="zh-CN" altLang="en-US"/>
        </a:p>
      </dgm:t>
    </dgm:pt>
    <dgm:pt modelId="{9E434F7A-8787-455B-B5D7-5A7CFE057332}" cxnId="{DBA65914-4075-4091-AD2D-2ACC6384751B}" type="sibTrans">
      <dgm:prSet/>
      <dgm:spPr/>
      <dgm:t>
        <a:bodyPr/>
        <a:lstStyle/>
        <a:p>
          <a:endParaRPr lang="zh-CN" altLang="en-US"/>
        </a:p>
      </dgm:t>
    </dgm:pt>
    <dgm:pt modelId="{A9504EF3-4C3C-4747-925B-09315CA1B9DB}">
      <dgm:prSet phldr="0" custT="1"/>
      <dgm:spPr/>
      <dgm:t>
        <a:bodyPr vert="horz" wrap="square"/>
        <a:p>
          <a:pPr>
            <a:lnSpc>
              <a:spcPct val="100000"/>
            </a:lnSpc>
            <a:spcBef>
              <a:spcPct val="0"/>
            </a:spcBef>
            <a:spcAft>
              <a:spcPct val="35000"/>
            </a:spcAft>
          </a:pPr>
          <a:r>
            <a:rPr lang="zh-CN" altLang="en-US" sz="1200" baseline="0"/>
            <a:t>若能查到</a:t>
          </a:r>
          <a:r>
            <a:rPr lang="zh-CN" altLang="en-US" sz="1200" baseline="0"/>
            <a:t>，</a:t>
          </a:r>
          <a:r>
            <a:rPr lang="zh-CN" altLang="en-US" sz="1200" baseline="0"/>
            <a:t>系统把查到的结果和原始问题一起发给</a:t>
          </a:r>
          <a:r>
            <a:rPr lang="en-US" altLang="zh-CN" sz="1200" baseline="0"/>
            <a:t>AI</a:t>
          </a:r>
          <a:r>
            <a:rPr lang="zh-CN" altLang="en-US" sz="1200" baseline="0"/>
            <a:t>大模型</a:t>
          </a:r>
          <a:r>
            <a:rPr lang="en-US" altLang="zh-CN" sz="1200" baseline="0"/>
            <a:t>DeepSeek</a:t>
          </a:r>
          <a:r>
            <a:rPr lang="zh-CN" altLang="en-US" sz="1200" baseline="0"/>
            <a:t>，</a:t>
          </a:r>
          <a:r>
            <a:rPr lang="zh-CN" altLang="en-US" sz="1200" baseline="0"/>
            <a:t>生成友好回复</a:t>
          </a:r>
          <a:r>
            <a:rPr lang="zh-CN" altLang="en-US" sz="1200" baseline="0"/>
            <a:t/>
          </a:r>
          <a:endParaRPr lang="zh-CN" altLang="en-US" sz="1200" baseline="0"/>
        </a:p>
      </dgm:t>
    </dgm:pt>
    <dgm:pt modelId="{80C1BE55-B8B8-4F45-BF82-A5E9B9AFE526}" cxnId="{721CA6E5-5A30-40F1-8B5F-0E334A2BFB9E}" type="parTrans">
      <dgm:prSet/>
      <dgm:spPr/>
      <dgm:t>
        <a:bodyPr/>
        <a:lstStyle/>
        <a:p>
          <a:endParaRPr lang="zh-CN" altLang="en-US"/>
        </a:p>
      </dgm:t>
    </dgm:pt>
    <dgm:pt modelId="{6B362991-EA49-4EFD-83F7-5F518AAF6A01}" cxnId="{721CA6E5-5A30-40F1-8B5F-0E334A2BFB9E}" type="sibTrans">
      <dgm:prSet/>
      <dgm:spPr/>
      <dgm:t>
        <a:bodyPr/>
        <a:lstStyle/>
        <a:p>
          <a:endParaRPr lang="zh-CN" altLang="en-US"/>
        </a:p>
      </dgm:t>
    </dgm:pt>
    <dgm:pt modelId="{3ACEA338-DEE9-4E94-B580-E641C1399830}">
      <dgm:prSet phldr="0" custT="0"/>
      <dgm:spPr/>
      <dgm:t>
        <a:bodyPr vert="horz" wrap="square"/>
        <a:p>
          <a:pPr>
            <a:lnSpc>
              <a:spcPct val="100000"/>
            </a:lnSpc>
            <a:spcBef>
              <a:spcPct val="0"/>
            </a:spcBef>
            <a:spcAft>
              <a:spcPct val="35000"/>
            </a:spcAft>
          </a:pPr>
          <a:r>
            <a:rPr lang="zh-CN" altLang="en-US"/>
            <a:t>若不能查到</a:t>
          </a:r>
          <a:r>
            <a:rPr lang="zh-CN" altLang="en-US"/>
            <a:t>，</a:t>
          </a:r>
          <a:r>
            <a:rPr lang="zh-CN" altLang="en-US"/>
            <a:t>则直接把用户问题发给</a:t>
          </a:r>
          <a:r>
            <a:rPr lang="en-US" altLang="zh-CN"/>
            <a:t>AI</a:t>
          </a:r>
          <a:r>
            <a:rPr lang="zh-CN" altLang="en-US"/>
            <a:t>模型</a:t>
          </a:r>
          <a:r>
            <a:rPr lang="zh-CN" altLang="en-US"/>
            <a:t>，</a:t>
          </a:r>
          <a:r>
            <a:rPr lang="zh-CN" altLang="en-US"/>
            <a:t>由</a:t>
          </a:r>
          <a:r>
            <a:rPr lang="en-US" altLang="zh-CN"/>
            <a:t>AI</a:t>
          </a:r>
          <a:r>
            <a:rPr lang="zh-CN" altLang="en-US"/>
            <a:t>自由回答</a:t>
          </a:r>
          <a:r>
            <a:rPr lang="zh-CN" altLang="en-US"/>
            <a:t>。</a:t>
          </a:r>
          <a:r>
            <a:rPr lang="zh-CN" altLang="en-US"/>
            <a:t/>
          </a:r>
          <a:endParaRPr lang="zh-CN" altLang="en-US"/>
        </a:p>
      </dgm:t>
    </dgm:pt>
    <dgm:pt modelId="{E76B564E-FA48-4050-A76A-5E1474E50DD0}" cxnId="{27F6FDC7-8E01-466A-BD61-A2AAF9F899A2}" type="parTrans">
      <dgm:prSet/>
      <dgm:spPr/>
      <dgm:t>
        <a:bodyPr/>
        <a:lstStyle/>
        <a:p>
          <a:endParaRPr lang="zh-CN" altLang="en-US"/>
        </a:p>
      </dgm:t>
    </dgm:pt>
    <dgm:pt modelId="{9590FAF1-0864-41BC-8DAF-19F8022F6E67}" cxnId="{27F6FDC7-8E01-466A-BD61-A2AAF9F899A2}" type="sibTrans">
      <dgm:prSet/>
      <dgm:spPr/>
      <dgm:t>
        <a:bodyPr/>
        <a:lstStyle/>
        <a:p>
          <a:endParaRPr lang="zh-CN" altLang="en-US"/>
        </a:p>
      </dgm:t>
    </dgm:pt>
    <dgm:pt modelId="{8922B898-A420-4CB6-8DF7-807186EA2FBE}">
      <dgm:prSet custT="1"/>
      <dgm:spPr/>
      <dgm:t>
        <a:bodyPr/>
        <a:lstStyle/>
        <a:p>
          <a:r>
            <a:rPr lang="zh-CN" altLang="en-US" sz="1800" baseline="0" dirty="0"/>
            <a:t>异常事件流</a:t>
          </a:r>
        </a:p>
      </dgm:t>
    </dgm:pt>
    <dgm:pt modelId="{DCE59327-1DFE-4938-B4DF-D97AB113371D}" cxnId="{89D08830-99DB-45EE-9698-0FFC70A8206B}" type="parTrans">
      <dgm:prSet/>
      <dgm:spPr/>
      <dgm:t>
        <a:bodyPr/>
        <a:lstStyle/>
        <a:p>
          <a:endParaRPr lang="zh-CN" altLang="en-US"/>
        </a:p>
      </dgm:t>
    </dgm:pt>
    <dgm:pt modelId="{2768ED30-8E5E-4F5E-8C2E-9101FB535AA1}" cxnId="{89D08830-99DB-45EE-9698-0FFC70A8206B}" type="sibTrans">
      <dgm:prSet/>
      <dgm:spPr/>
      <dgm:t>
        <a:bodyPr/>
        <a:lstStyle/>
        <a:p>
          <a:endParaRPr lang="zh-CN" altLang="en-US"/>
        </a:p>
      </dgm:t>
    </dgm:pt>
    <dgm:pt modelId="{8EE2008B-7CB5-473E-9DDC-171F7CD85ADB}">
      <dgm:prSet phldr="0" custT="1"/>
      <dgm:spPr/>
      <dgm:t>
        <a:bodyPr vert="horz" wrap="square"/>
        <a:p>
          <a:pPr>
            <a:lnSpc>
              <a:spcPct val="100000"/>
            </a:lnSpc>
            <a:spcBef>
              <a:spcPct val="0"/>
            </a:spcBef>
            <a:spcAft>
              <a:spcPct val="35000"/>
            </a:spcAft>
          </a:pPr>
          <a:r>
            <a:rPr lang="en-US" altLang="zh-CN" sz="1000"/>
            <a:t>AI</a:t>
          </a:r>
          <a:r>
            <a:rPr lang="zh-CN" altLang="en-US" sz="1000"/>
            <a:t>接口调用失败</a:t>
          </a:r>
          <a:r>
            <a:rPr lang="zh-CN" altLang="en-US" sz="1000"/>
            <a:t>、</a:t>
          </a:r>
          <a:r>
            <a:rPr lang="en-US" altLang="zh-CN" sz="1000"/>
            <a:t>API</a:t>
          </a:r>
          <a:r>
            <a:rPr lang="zh-CN" altLang="en-US" sz="1000"/>
            <a:t>额度超限</a:t>
          </a:r>
          <a:r>
            <a:rPr lang="zh-CN" altLang="en-US" sz="1000"/>
            <a:t>、</a:t>
          </a:r>
          <a:r>
            <a:rPr lang="zh-CN" altLang="en-US" sz="1000"/>
            <a:t>网络异常</a:t>
          </a:r>
          <a:r>
            <a:rPr lang="zh-CN" altLang="en-US" sz="1000"/>
            <a:t/>
          </a:r>
          <a:endParaRPr lang="zh-CN" altLang="en-US" sz="1000"/>
        </a:p>
      </dgm:t>
    </dgm:pt>
    <dgm:pt modelId="{8EDB5D8B-14EB-4BF3-81CA-08B01150157F}" cxnId="{41C4A038-B609-4BAA-AD7B-16DDAD873BD2}" type="parTrans">
      <dgm:prSet/>
      <dgm:spPr/>
      <dgm:t>
        <a:bodyPr/>
        <a:lstStyle/>
        <a:p>
          <a:endParaRPr lang="zh-CN" altLang="en-US"/>
        </a:p>
      </dgm:t>
    </dgm:pt>
    <dgm:pt modelId="{6597EDCC-6712-4450-89C6-1491577C8CA5}" cxnId="{41C4A038-B609-4BAA-AD7B-16DDAD873BD2}" type="sibTrans">
      <dgm:prSet/>
      <dgm:spPr/>
      <dgm:t>
        <a:bodyPr/>
        <a:lstStyle/>
        <a:p>
          <a:endParaRPr lang="zh-CN" altLang="en-US"/>
        </a:p>
      </dgm:t>
    </dgm:pt>
    <dgm:pt modelId="{D009A5E4-5664-4B8A-84BF-FA355A17B759}">
      <dgm:prSet phldr="0" custT="1"/>
      <dgm:spPr/>
      <dgm:t>
        <a:bodyPr vert="horz" wrap="square"/>
        <a:p>
          <a:pPr>
            <a:lnSpc>
              <a:spcPct val="100000"/>
            </a:lnSpc>
            <a:spcBef>
              <a:spcPct val="0"/>
            </a:spcBef>
            <a:spcAft>
              <a:spcPct val="35000"/>
            </a:spcAft>
          </a:pPr>
          <a:r>
            <a:rPr lang="zh-CN" altLang="en-US" sz="1000"/>
            <a:t>查询本地数据异常</a:t>
          </a:r>
          <a:r>
            <a:rPr lang="en-US" altLang="zh-CN" sz="1000"/>
            <a:t>/</a:t>
          </a:r>
          <a:r>
            <a:rPr lang="zh-CN" altLang="en-US" sz="1000"/>
            <a:t>数据文件丢失</a:t>
          </a:r>
          <a:r>
            <a:rPr lang="zh-CN" altLang="en-US" sz="1000"/>
            <a:t/>
          </a:r>
          <a:endParaRPr lang="zh-CN" altLang="en-US" sz="1000"/>
        </a:p>
      </dgm:t>
    </dgm:pt>
    <dgm:pt modelId="{8F3B8BB4-DEA6-4661-A803-930AE76E4CE6}" cxnId="{BEE9F902-1AE3-48D7-8C57-ECEA79284265}" type="parTrans">
      <dgm:prSet/>
      <dgm:spPr/>
      <dgm:t>
        <a:bodyPr/>
        <a:lstStyle/>
        <a:p>
          <a:endParaRPr lang="zh-CN" altLang="en-US"/>
        </a:p>
      </dgm:t>
    </dgm:pt>
    <dgm:pt modelId="{CFAA3640-FDCC-4098-94F6-6D74548AE6EB}" cxnId="{BEE9F902-1AE3-48D7-8C57-ECEA79284265}" type="sibTrans">
      <dgm:prSet/>
      <dgm:spPr/>
      <dgm:t>
        <a:bodyPr/>
        <a:lstStyle/>
        <a:p>
          <a:endParaRPr lang="zh-CN" altLang="en-US"/>
        </a:p>
      </dgm:t>
    </dgm:pt>
    <dgm:pt modelId="{13562DC8-C2C8-4382-9659-E25552C0967D}">
      <dgm:prSet custT="1"/>
      <dgm:spPr/>
      <dgm:t>
        <a:bodyPr/>
        <a:lstStyle/>
        <a:p>
          <a:r>
            <a:rPr lang="zh-CN" altLang="en-US" sz="1800" baseline="0" dirty="0"/>
            <a:t>后置条件</a:t>
          </a:r>
        </a:p>
      </dgm:t>
    </dgm:pt>
    <dgm:pt modelId="{23D66378-E8D4-48C7-A0EB-41935E342A7E}" cxnId="{491DFAA3-6649-445E-9378-9A24E6D8CC94}" type="parTrans">
      <dgm:prSet/>
      <dgm:spPr/>
      <dgm:t>
        <a:bodyPr/>
        <a:lstStyle/>
        <a:p>
          <a:endParaRPr lang="zh-CN" altLang="en-US"/>
        </a:p>
      </dgm:t>
    </dgm:pt>
    <dgm:pt modelId="{A5B2B2BB-E22A-4347-A230-E34BC9F6608F}" cxnId="{491DFAA3-6649-445E-9378-9A24E6D8CC94}" type="sibTrans">
      <dgm:prSet/>
      <dgm:spPr/>
      <dgm:t>
        <a:bodyPr/>
        <a:lstStyle/>
        <a:p>
          <a:endParaRPr lang="zh-CN" altLang="en-US"/>
        </a:p>
      </dgm:t>
    </dgm:pt>
    <dgm:pt modelId="{145330A3-0FE6-4FEE-919C-4968E08B2C3B}">
      <dgm:prSet phldr="0" custT="1"/>
      <dgm:spPr/>
      <dgm:t>
        <a:bodyPr vert="horz" wrap="square"/>
        <a:p>
          <a:pPr>
            <a:lnSpc>
              <a:spcPct val="100000"/>
            </a:lnSpc>
            <a:spcBef>
              <a:spcPct val="0"/>
            </a:spcBef>
            <a:spcAft>
              <a:spcPct val="35000"/>
            </a:spcAft>
          </a:pPr>
          <a:r>
            <a:rPr lang="zh-CN" altLang="en-US" sz="1000"/>
            <a:t>用户</a:t>
          </a:r>
          <a:r>
            <a:rPr lang="en-US" altLang="zh-CN" sz="1000"/>
            <a:t>/</a:t>
          </a:r>
          <a:r>
            <a:rPr lang="zh-CN" altLang="en-US" sz="1000"/>
            <a:t>管理员收到</a:t>
          </a:r>
          <a:r>
            <a:rPr lang="en-US" altLang="zh-CN" sz="1000"/>
            <a:t>AI</a:t>
          </a:r>
          <a:r>
            <a:rPr lang="zh-CN" altLang="en-US" sz="1000"/>
            <a:t>助手的自然语言答复</a:t>
          </a:r>
          <a:r>
            <a:rPr lang="zh-CN" altLang="en-US" sz="1000"/>
            <a:t>，</a:t>
          </a:r>
          <a:r>
            <a:rPr lang="zh-CN" altLang="en-US" sz="1000"/>
            <a:t>可以继续提问</a:t>
          </a:r>
          <a:r>
            <a:rPr lang="zh-CN" altLang="en-US" sz="1000"/>
            <a:t>。</a:t>
          </a:r>
          <a:r>
            <a:rPr lang="zh-CN" altLang="en-US" sz="1000"/>
            <a:t/>
          </a:r>
          <a:endParaRPr lang="zh-CN" altLang="en-US" sz="1000"/>
        </a:p>
      </dgm:t>
    </dgm:pt>
    <dgm:pt modelId="{85A05CC6-699F-44AB-A546-E1F678195C8F}" cxnId="{E4D3698F-4C3D-4839-8471-EE1DDD9D11BA}" type="parTrans">
      <dgm:prSet/>
      <dgm:spPr/>
      <dgm:t>
        <a:bodyPr/>
        <a:lstStyle/>
        <a:p>
          <a:endParaRPr lang="zh-CN" altLang="en-US"/>
        </a:p>
      </dgm:t>
    </dgm:pt>
    <dgm:pt modelId="{ECD7E733-846D-43CC-BF11-14793343E390}" cxnId="{E4D3698F-4C3D-4839-8471-EE1DDD9D11BA}" type="sibTrans">
      <dgm:prSet/>
      <dgm:spPr/>
      <dgm:t>
        <a:bodyPr/>
        <a:lstStyle/>
        <a:p>
          <a:endParaRPr lang="zh-CN" altLang="en-US"/>
        </a:p>
      </dgm:t>
    </dgm:pt>
    <dgm:pt modelId="{C94A53EB-9841-48F8-8E6A-7CA33B64E241}">
      <dgm:prSet phldr="0" custT="1"/>
      <dgm:spPr/>
      <dgm:t>
        <a:bodyPr vert="horz" wrap="square"/>
        <a:p>
          <a:pPr>
            <a:lnSpc>
              <a:spcPct val="100000"/>
            </a:lnSpc>
            <a:spcBef>
              <a:spcPct val="0"/>
            </a:spcBef>
            <a:spcAft>
              <a:spcPct val="35000"/>
            </a:spcAft>
          </a:pPr>
          <a:r>
            <a:rPr lang="zh-CN" altLang="en-US" sz="1000"/>
            <a:t>若本地数据有变化</a:t>
          </a:r>
          <a:r>
            <a:rPr lang="zh-CN" altLang="en-US" sz="1000"/>
            <a:t>，</a:t>
          </a:r>
          <a:r>
            <a:rPr lang="en-US" altLang="zh-CN" sz="1000"/>
            <a:t>AI</a:t>
          </a:r>
          <a:r>
            <a:rPr lang="zh-CN" altLang="en-US" sz="1000"/>
            <a:t>助手下次可查到最新数据</a:t>
          </a:r>
          <a:r>
            <a:rPr lang="zh-CN" altLang="en-US" sz="1000"/>
            <a:t>。</a:t>
          </a:r>
          <a:r>
            <a:rPr lang="zh-CN" altLang="en-US" sz="1000"/>
            <a:t/>
          </a:r>
          <a:endParaRPr lang="zh-CN" altLang="en-US" sz="1000"/>
        </a:p>
      </dgm:t>
    </dgm:pt>
    <dgm:pt modelId="{B45ADF97-82FF-4D2D-A21D-A587D84B6487}" cxnId="{32CD6B70-69FC-4914-B9CB-3072D161D7BB}" type="parTrans">
      <dgm:prSet/>
      <dgm:spPr/>
      <dgm:t>
        <a:bodyPr/>
        <a:lstStyle/>
        <a:p>
          <a:endParaRPr lang="zh-CN" altLang="en-US"/>
        </a:p>
      </dgm:t>
    </dgm:pt>
    <dgm:pt modelId="{6D622E1F-ADDB-4F57-8160-795B849234C8}" cxnId="{32CD6B70-69FC-4914-B9CB-3072D161D7BB}" type="sibTrans">
      <dgm:prSet/>
      <dgm:spPr/>
      <dgm:t>
        <a:bodyPr/>
        <a:lstStyle/>
        <a:p>
          <a:endParaRPr lang="zh-CN" altLang="en-US"/>
        </a:p>
      </dgm:t>
    </dgm:pt>
    <dgm:pt modelId="{A5974682-A8AD-4F5B-8CB8-946CE8B9E885}" type="pres">
      <dgm:prSet presAssocID="{4A5BFD5B-0982-4157-A51A-796BD4EBFBE6}" presName="Name0" presStyleCnt="0">
        <dgm:presLayoutVars>
          <dgm:chPref val="3"/>
          <dgm:dir/>
          <dgm:animLvl val="lvl"/>
          <dgm:resizeHandles/>
        </dgm:presLayoutVars>
      </dgm:prSet>
      <dgm:spPr/>
    </dgm:pt>
    <dgm:pt modelId="{F98D0D8D-EBFD-4EFA-8D72-CF34C1A75F71}" type="pres">
      <dgm:prSet presAssocID="{A20ACA8A-BD58-455C-9464-749E92DD4379}" presName="horFlow" presStyleCnt="0"/>
      <dgm:spPr/>
    </dgm:pt>
    <dgm:pt modelId="{9DE6C3A4-9FB1-48B7-8D1D-DB85D3173570}" type="pres">
      <dgm:prSet presAssocID="{A20ACA8A-BD58-455C-9464-749E92DD4379}" presName="bigChev" presStyleLbl="node1" presStyleIdx="0" presStyleCnt="5" custScaleX="105910"/>
      <dgm:spPr/>
    </dgm:pt>
    <dgm:pt modelId="{02AF6814-755B-4E1E-92F5-23EFC32EA486}" type="pres">
      <dgm:prSet presAssocID="{5ABD95D5-E99C-48E0-9316-67CA5B85E359}" presName="parTrans" presStyleCnt="0"/>
      <dgm:spPr/>
    </dgm:pt>
    <dgm:pt modelId="{632EE57C-21F4-4448-A27F-AAA40A07B57D}" type="pres">
      <dgm:prSet presAssocID="{D866963F-B469-4CA5-8774-CE3886FC2FB8}" presName="node" presStyleLbl="alignAccFollowNode1" presStyleIdx="0" presStyleCnt="13">
        <dgm:presLayoutVars>
          <dgm:bulletEnabled val="1"/>
        </dgm:presLayoutVars>
      </dgm:prSet>
      <dgm:spPr/>
    </dgm:pt>
    <dgm:pt modelId="{79913B62-E19D-4E2C-8AE9-1C4300C04C5F}" type="pres">
      <dgm:prSet presAssocID="{A20ACA8A-BD58-455C-9464-749E92DD4379}" presName="vSp" presStyleCnt="0"/>
      <dgm:spPr/>
    </dgm:pt>
    <dgm:pt modelId="{C4DBECB4-8193-4A7A-BDE5-9129DB6A73D8}" type="pres">
      <dgm:prSet presAssocID="{A430C190-8A13-4F14-93F8-C118CDD3BB59}" presName="horFlow" presStyleCnt="0"/>
      <dgm:spPr/>
    </dgm:pt>
    <dgm:pt modelId="{5266845F-A19D-404C-BB66-89610235EE4A}" type="pres">
      <dgm:prSet presAssocID="{A430C190-8A13-4F14-93F8-C118CDD3BB59}" presName="bigChev" presStyleLbl="node1" presStyleIdx="1" presStyleCnt="5" custScaleX="105910"/>
      <dgm:spPr/>
    </dgm:pt>
    <dgm:pt modelId="{86245EBC-E682-4E1E-AE03-40508A1F7537}" type="pres">
      <dgm:prSet presAssocID="{C0BA8339-E4A4-421F-A8F2-D886AB614F3D}" presName="parTrans" presStyleCnt="0"/>
      <dgm:spPr/>
    </dgm:pt>
    <dgm:pt modelId="{E51F68D0-9303-4B54-A3DF-6DF2533013EB}" type="pres">
      <dgm:prSet presAssocID="{7D3BE60E-AFEB-4240-84C1-6F16C1FF4AFB}" presName="node" presStyleLbl="alignAccFollowNode1" presStyleIdx="1" presStyleCnt="13">
        <dgm:presLayoutVars>
          <dgm:bulletEnabled val="1"/>
        </dgm:presLayoutVars>
      </dgm:prSet>
      <dgm:spPr/>
    </dgm:pt>
    <dgm:pt modelId="{2C76AF30-740C-4DED-9AD9-17C9672590CB}" type="pres">
      <dgm:prSet presAssocID="{7D777CDE-5625-4FEF-8375-587E9AE6AEC7}" presName="sibTrans" presStyleCnt="0"/>
      <dgm:spPr/>
    </dgm:pt>
    <dgm:pt modelId="{78C17CA7-3716-461D-97A5-136B0087D4E6}" type="pres">
      <dgm:prSet presAssocID="{60EE1E4E-0768-449E-AFEC-2A6F96CAEA3F}" presName="node" presStyleLbl="alignAccFollowNode1" presStyleIdx="2" presStyleCnt="13">
        <dgm:presLayoutVars>
          <dgm:bulletEnabled val="1"/>
        </dgm:presLayoutVars>
      </dgm:prSet>
      <dgm:spPr/>
    </dgm:pt>
    <dgm:pt modelId="{BDDE2BFD-D261-4FE7-AFFF-4869FB5D2E40}" type="pres">
      <dgm:prSet presAssocID="{A430C190-8A13-4F14-93F8-C118CDD3BB59}" presName="vSp" presStyleCnt="0"/>
      <dgm:spPr/>
    </dgm:pt>
    <dgm:pt modelId="{D257E3F1-C9B1-4F03-A183-38B3FFB8FF90}" type="pres">
      <dgm:prSet presAssocID="{6F5A7112-CD0F-4126-BDEE-CDD2F2939E10}" presName="horFlow" presStyleCnt="0"/>
      <dgm:spPr/>
    </dgm:pt>
    <dgm:pt modelId="{3BE991E3-D4BA-473C-BC4F-A4C60BBFB494}" type="pres">
      <dgm:prSet presAssocID="{6F5A7112-CD0F-4126-BDEE-CDD2F2939E10}" presName="bigChev" presStyleLbl="node1" presStyleIdx="2" presStyleCnt="5" custScaleX="105910"/>
      <dgm:spPr/>
    </dgm:pt>
    <dgm:pt modelId="{306EF004-FCB4-4E65-A96F-7A5C9210941C}" type="pres">
      <dgm:prSet presAssocID="{FB3C16C0-5BE4-4C46-A431-C87E9CEC6FD5}" presName="parTrans" presStyleCnt="0"/>
      <dgm:spPr/>
    </dgm:pt>
    <dgm:pt modelId="{2C6CE121-F4FE-471F-9843-1DF662875CD3}" type="pres">
      <dgm:prSet presAssocID="{0CE404A4-1734-4378-8FB5-48515AC3D773}" presName="node" presStyleLbl="alignAccFollowNode1" presStyleIdx="3" presStyleCnt="13">
        <dgm:presLayoutVars>
          <dgm:bulletEnabled val="1"/>
        </dgm:presLayoutVars>
      </dgm:prSet>
      <dgm:spPr/>
    </dgm:pt>
    <dgm:pt modelId="{9601F45A-8436-4A94-8F33-2978C25AF192}" type="pres">
      <dgm:prSet presAssocID="{7E5DBCDF-6CA2-4282-AC79-FF095102BBE8}" presName="sibTrans" presStyleCnt="0"/>
      <dgm:spPr/>
    </dgm:pt>
    <dgm:pt modelId="{DF1EAAE6-019E-4447-8997-02DBC8EE85D9}" type="pres">
      <dgm:prSet presAssocID="{738F345D-7F53-48EA-BC55-64101809A1D0}" presName="node" presStyleLbl="alignAccFollowNode1" presStyleIdx="4" presStyleCnt="13">
        <dgm:presLayoutVars>
          <dgm:bulletEnabled val="1"/>
        </dgm:presLayoutVars>
      </dgm:prSet>
      <dgm:spPr/>
    </dgm:pt>
    <dgm:pt modelId="{8A6F9A3B-4D34-4D3D-8248-0B94334A9F51}" type="pres">
      <dgm:prSet presAssocID="{4CEEB7F6-F6CA-416F-B37A-39440F761C63}" presName="sibTrans" presStyleCnt="0"/>
      <dgm:spPr/>
    </dgm:pt>
    <dgm:pt modelId="{62FA2455-3A9D-4C06-A110-EFFEED93D9AF}" type="pres">
      <dgm:prSet presAssocID="{50D467D2-37E1-4A4C-A236-6E236575AD7D}" presName="node" presStyleLbl="alignAccFollowNode1" presStyleIdx="5" presStyleCnt="13" custScaleX="127560">
        <dgm:presLayoutVars>
          <dgm:bulletEnabled val="1"/>
        </dgm:presLayoutVars>
      </dgm:prSet>
      <dgm:spPr/>
    </dgm:pt>
    <dgm:pt modelId="{A8F7AD24-CE2C-46BC-AAD7-7F56BE33C315}" type="pres">
      <dgm:prSet presAssocID="{87B7C937-86B7-410A-8E79-4C6EE581A77E}" presName="sibTrans" presStyleCnt="0"/>
      <dgm:spPr/>
    </dgm:pt>
    <dgm:pt modelId="{229D5925-7796-40EA-9E7D-BAF755AE0D89}" type="pres">
      <dgm:prSet presAssocID="{B171B353-AC3A-4E6D-8E66-D2D53AC8CCA5}" presName="node" presStyleLbl="alignAccFollowNode1" presStyleIdx="6" presStyleCnt="13">
        <dgm:presLayoutVars>
          <dgm:bulletEnabled val="1"/>
        </dgm:presLayoutVars>
      </dgm:prSet>
      <dgm:spPr/>
    </dgm:pt>
    <dgm:pt modelId="{4AB6F7D0-946B-45F7-8FC1-0D735CD81AE7}" type="pres">
      <dgm:prSet presAssocID="{9E434F7A-8787-455B-B5D7-5A7CFE057332}" presName="sibTrans" presStyleCnt="0"/>
      <dgm:spPr/>
    </dgm:pt>
    <dgm:pt modelId="{AE3AD998-64BC-4D2B-A8CA-37FB3023D197}" type="pres">
      <dgm:prSet presAssocID="{A9504EF3-4C3C-4747-925B-09315CA1B9DB}" presName="node" presStyleLbl="alignAccFollowNode1" presStyleIdx="7" presStyleCnt="13">
        <dgm:presLayoutVars>
          <dgm:bulletEnabled val="1"/>
        </dgm:presLayoutVars>
      </dgm:prSet>
      <dgm:spPr/>
    </dgm:pt>
    <dgm:pt modelId="{F5381ABE-AE92-451F-AE75-347136CF5A8C}" type="pres">
      <dgm:prSet presAssocID="{6B362991-EA49-4EFD-83F7-5F518AAF6A01}" presName="sibTrans" presStyleCnt="0"/>
      <dgm:spPr/>
    </dgm:pt>
    <dgm:pt modelId="{B036F151-FD6D-46EC-9D87-85D87793E9EE}" type="pres">
      <dgm:prSet presAssocID="{3ACEA338-DEE9-4E94-B580-E641C1399830}" presName="node" presStyleLbl="alignAccFollowNode1" presStyleIdx="8" presStyleCnt="13">
        <dgm:presLayoutVars>
          <dgm:bulletEnabled val="1"/>
        </dgm:presLayoutVars>
      </dgm:prSet>
      <dgm:spPr/>
    </dgm:pt>
    <dgm:pt modelId="{885A08BB-4CDF-450B-B858-0F663EFB982E}" type="pres">
      <dgm:prSet presAssocID="{6F5A7112-CD0F-4126-BDEE-CDD2F2939E10}" presName="vSp" presStyleCnt="0"/>
      <dgm:spPr/>
    </dgm:pt>
    <dgm:pt modelId="{3FC16926-A385-4073-BA37-3A4748EC49DA}" type="pres">
      <dgm:prSet presAssocID="{8922B898-A420-4CB6-8DF7-807186EA2FBE}" presName="horFlow" presStyleCnt="0"/>
      <dgm:spPr/>
    </dgm:pt>
    <dgm:pt modelId="{0926656D-93F0-44C0-A4F3-2438EE7E6BF8}" type="pres">
      <dgm:prSet presAssocID="{8922B898-A420-4CB6-8DF7-807186EA2FBE}" presName="bigChev" presStyleLbl="node1" presStyleIdx="3" presStyleCnt="5" custScaleX="105910"/>
      <dgm:spPr/>
    </dgm:pt>
    <dgm:pt modelId="{BB9D5AF8-F0E7-4DFE-80D2-28229E053368}" type="pres">
      <dgm:prSet presAssocID="{8EDB5D8B-14EB-4BF3-81CA-08B01150157F}" presName="parTrans" presStyleCnt="0"/>
      <dgm:spPr/>
    </dgm:pt>
    <dgm:pt modelId="{0A6244A5-50AD-4A06-B517-9D797858C82F}" type="pres">
      <dgm:prSet presAssocID="{8EE2008B-7CB5-473E-9DDC-171F7CD85ADB}" presName="node" presStyleLbl="alignAccFollowNode1" presStyleIdx="9" presStyleCnt="13" custScaleX="138790">
        <dgm:presLayoutVars>
          <dgm:bulletEnabled val="1"/>
        </dgm:presLayoutVars>
      </dgm:prSet>
      <dgm:spPr/>
    </dgm:pt>
    <dgm:pt modelId="{82258EED-A95A-448E-8CB4-D23462266205}" type="pres">
      <dgm:prSet presAssocID="{6597EDCC-6712-4450-89C6-1491577C8CA5}" presName="sibTrans" presStyleCnt="0"/>
      <dgm:spPr/>
    </dgm:pt>
    <dgm:pt modelId="{55133E80-9C88-460E-92B8-800CE11C204B}" type="pres">
      <dgm:prSet presAssocID="{D009A5E4-5664-4B8A-84BF-FA355A17B759}" presName="node" presStyleLbl="alignAccFollowNode1" presStyleIdx="10" presStyleCnt="13" custScaleX="149485">
        <dgm:presLayoutVars>
          <dgm:bulletEnabled val="1"/>
        </dgm:presLayoutVars>
      </dgm:prSet>
      <dgm:spPr/>
    </dgm:pt>
    <dgm:pt modelId="{80452B12-06CF-49AF-A530-42672B3715A4}" type="pres">
      <dgm:prSet presAssocID="{8922B898-A420-4CB6-8DF7-807186EA2FBE}" presName="vSp" presStyleCnt="0"/>
      <dgm:spPr/>
    </dgm:pt>
    <dgm:pt modelId="{092D965F-2D9D-4457-B958-6A7F58652EF3}" type="pres">
      <dgm:prSet presAssocID="{13562DC8-C2C8-4382-9659-E25552C0967D}" presName="horFlow" presStyleCnt="0"/>
      <dgm:spPr/>
    </dgm:pt>
    <dgm:pt modelId="{8E0E84E1-BC3D-4EBD-89D3-F54599FDB04A}" type="pres">
      <dgm:prSet presAssocID="{13562DC8-C2C8-4382-9659-E25552C0967D}" presName="bigChev" presStyleLbl="node1" presStyleIdx="4" presStyleCnt="5" custScaleX="105910"/>
      <dgm:spPr/>
    </dgm:pt>
    <dgm:pt modelId="{BA265F56-F23E-42BB-83F6-A7CBC464936D}" type="pres">
      <dgm:prSet presAssocID="{85A05CC6-699F-44AB-A546-E1F678195C8F}" presName="parTrans" presStyleCnt="0"/>
      <dgm:spPr/>
    </dgm:pt>
    <dgm:pt modelId="{6872BB49-186C-4557-878E-1E8AFFFFA241}" type="pres">
      <dgm:prSet presAssocID="{145330A3-0FE6-4FEE-919C-4968E08B2C3B}" presName="node" presStyleLbl="alignAccFollowNode1" presStyleIdx="11" presStyleCnt="13">
        <dgm:presLayoutVars>
          <dgm:bulletEnabled val="1"/>
        </dgm:presLayoutVars>
      </dgm:prSet>
      <dgm:spPr/>
    </dgm:pt>
    <dgm:pt modelId="{1A5C80EF-E3B0-4EA4-BFF6-79DC366CD63B}" type="pres">
      <dgm:prSet presAssocID="{ECD7E733-846D-43CC-BF11-14793343E390}" presName="sibTrans" presStyleCnt="0"/>
      <dgm:spPr/>
    </dgm:pt>
    <dgm:pt modelId="{F79548A4-CC24-487E-943C-484CE74AC23A}" type="pres">
      <dgm:prSet presAssocID="{C94A53EB-9841-48F8-8E6A-7CA33B64E241}" presName="node" presStyleLbl="alignAccFollowNode1" presStyleIdx="12" presStyleCnt="13">
        <dgm:presLayoutVars>
          <dgm:bulletEnabled val="1"/>
        </dgm:presLayoutVars>
      </dgm:prSet>
      <dgm:spPr/>
    </dgm:pt>
  </dgm:ptLst>
  <dgm:cxnLst>
    <dgm:cxn modelId="{39C68E15-1636-4039-AE11-B2D7A23940F3}" srcId="{4A5BFD5B-0982-4157-A51A-796BD4EBFBE6}" destId="{A20ACA8A-BD58-455C-9464-749E92DD4379}" srcOrd="0" destOrd="0" parTransId="{E9E5D36E-3300-4EF6-B4D3-78B6E0140282}" sibTransId="{7A6D5936-C701-4E0D-917D-5C6C06C446C8}"/>
    <dgm:cxn modelId="{C2E72728-4435-4DA0-A28A-041737FC61BB}" srcId="{A20ACA8A-BD58-455C-9464-749E92DD4379}" destId="{D866963F-B469-4CA5-8774-CE3886FC2FB8}" srcOrd="0" destOrd="0" parTransId="{5ABD95D5-E99C-48E0-9316-67CA5B85E359}" sibTransId="{EA160A58-C62B-40DB-B283-946B69D9E618}"/>
    <dgm:cxn modelId="{DF19A26A-5403-44D0-8016-9F38A162134B}" srcId="{4A5BFD5B-0982-4157-A51A-796BD4EBFBE6}" destId="{A430C190-8A13-4F14-93F8-C118CDD3BB59}" srcOrd="1" destOrd="0" parTransId="{B97E1A9F-7D39-4A96-A0CB-A83D05A5A060}" sibTransId="{E5FC91FA-0BB7-4AF3-B43E-008C5DE1C2B7}"/>
    <dgm:cxn modelId="{4A640FAE-157A-464F-9254-E7D0ED4E841F}" srcId="{A430C190-8A13-4F14-93F8-C118CDD3BB59}" destId="{7D3BE60E-AFEB-4240-84C1-6F16C1FF4AFB}" srcOrd="0" destOrd="1" parTransId="{C0BA8339-E4A4-421F-A8F2-D886AB614F3D}" sibTransId="{7D777CDE-5625-4FEF-8375-587E9AE6AEC7}"/>
    <dgm:cxn modelId="{A1DF84A9-FCCF-4D42-AE5A-CB9878F7E35B}" srcId="{A430C190-8A13-4F14-93F8-C118CDD3BB59}" destId="{60EE1E4E-0768-449E-AFEC-2A6F96CAEA3F}" srcOrd="1" destOrd="1" parTransId="{C331EB28-27A5-4614-943E-13368BE0934F}" sibTransId="{858DE28D-27C4-4FDB-9A56-AD2E87E48F35}"/>
    <dgm:cxn modelId="{52CBD463-8E08-481A-9C14-5FE7FDCB80AB}" srcId="{4A5BFD5B-0982-4157-A51A-796BD4EBFBE6}" destId="{6F5A7112-CD0F-4126-BDEE-CDD2F2939E10}" srcOrd="2" destOrd="0" parTransId="{DFF5C1C7-1E27-4D37-8C14-B24B4A5F6EB0}" sibTransId="{64736381-0801-44FC-B3F8-CAB976C4E44F}"/>
    <dgm:cxn modelId="{6DE27FC5-FCB0-4439-AE87-0C1B35796A03}" srcId="{6F5A7112-CD0F-4126-BDEE-CDD2F2939E10}" destId="{0CE404A4-1734-4378-8FB5-48515AC3D773}" srcOrd="0" destOrd="2" parTransId="{FB3C16C0-5BE4-4C46-A431-C87E9CEC6FD5}" sibTransId="{7E5DBCDF-6CA2-4282-AC79-FF095102BBE8}"/>
    <dgm:cxn modelId="{F08741B3-EDFE-4767-9AE8-7B6E76827C82}" srcId="{6F5A7112-CD0F-4126-BDEE-CDD2F2939E10}" destId="{738F345D-7F53-48EA-BC55-64101809A1D0}" srcOrd="1" destOrd="2" parTransId="{A3B219C8-446B-4E07-8F64-49509A5D9C85}" sibTransId="{4CEEB7F6-F6CA-416F-B37A-39440F761C63}"/>
    <dgm:cxn modelId="{04F87790-653B-4C60-9B6D-40D49B2F21D5}" srcId="{6F5A7112-CD0F-4126-BDEE-CDD2F2939E10}" destId="{50D467D2-37E1-4A4C-A236-6E236575AD7D}" srcOrd="2" destOrd="2" parTransId="{75F66411-BA17-4DD9-9309-97116D32BD96}" sibTransId="{87B7C937-86B7-410A-8E79-4C6EE581A77E}"/>
    <dgm:cxn modelId="{DBA65914-4075-4091-AD2D-2ACC6384751B}" srcId="{6F5A7112-CD0F-4126-BDEE-CDD2F2939E10}" destId="{B171B353-AC3A-4E6D-8E66-D2D53AC8CCA5}" srcOrd="3" destOrd="2" parTransId="{80E50482-FD4C-41AB-8526-B7D44D2E26D1}" sibTransId="{9E434F7A-8787-455B-B5D7-5A7CFE057332}"/>
    <dgm:cxn modelId="{721CA6E5-5A30-40F1-8B5F-0E334A2BFB9E}" srcId="{6F5A7112-CD0F-4126-BDEE-CDD2F2939E10}" destId="{A9504EF3-4C3C-4747-925B-09315CA1B9DB}" srcOrd="4" destOrd="2" parTransId="{80C1BE55-B8B8-4F45-BF82-A5E9B9AFE526}" sibTransId="{6B362991-EA49-4EFD-83F7-5F518AAF6A01}"/>
    <dgm:cxn modelId="{27F6FDC7-8E01-466A-BD61-A2AAF9F899A2}" srcId="{6F5A7112-CD0F-4126-BDEE-CDD2F2939E10}" destId="{3ACEA338-DEE9-4E94-B580-E641C1399830}" srcOrd="5" destOrd="2" parTransId="{E76B564E-FA48-4050-A76A-5E1474E50DD0}" sibTransId="{9590FAF1-0864-41BC-8DAF-19F8022F6E67}"/>
    <dgm:cxn modelId="{89D08830-99DB-45EE-9698-0FFC70A8206B}" srcId="{4A5BFD5B-0982-4157-A51A-796BD4EBFBE6}" destId="{8922B898-A420-4CB6-8DF7-807186EA2FBE}" srcOrd="3" destOrd="0" parTransId="{DCE59327-1DFE-4938-B4DF-D97AB113371D}" sibTransId="{2768ED30-8E5E-4F5E-8C2E-9101FB535AA1}"/>
    <dgm:cxn modelId="{41C4A038-B609-4BAA-AD7B-16DDAD873BD2}" srcId="{8922B898-A420-4CB6-8DF7-807186EA2FBE}" destId="{8EE2008B-7CB5-473E-9DDC-171F7CD85ADB}" srcOrd="0" destOrd="3" parTransId="{8EDB5D8B-14EB-4BF3-81CA-08B01150157F}" sibTransId="{6597EDCC-6712-4450-89C6-1491577C8CA5}"/>
    <dgm:cxn modelId="{BEE9F902-1AE3-48D7-8C57-ECEA79284265}" srcId="{8922B898-A420-4CB6-8DF7-807186EA2FBE}" destId="{D009A5E4-5664-4B8A-84BF-FA355A17B759}" srcOrd="1" destOrd="3" parTransId="{8F3B8BB4-DEA6-4661-A803-930AE76E4CE6}" sibTransId="{CFAA3640-FDCC-4098-94F6-6D74548AE6EB}"/>
    <dgm:cxn modelId="{491DFAA3-6649-445E-9378-9A24E6D8CC94}" srcId="{4A5BFD5B-0982-4157-A51A-796BD4EBFBE6}" destId="{13562DC8-C2C8-4382-9659-E25552C0967D}" srcOrd="4" destOrd="0" parTransId="{23D66378-E8D4-48C7-A0EB-41935E342A7E}" sibTransId="{A5B2B2BB-E22A-4347-A230-E34BC9F6608F}"/>
    <dgm:cxn modelId="{E4D3698F-4C3D-4839-8471-EE1DDD9D11BA}" srcId="{13562DC8-C2C8-4382-9659-E25552C0967D}" destId="{145330A3-0FE6-4FEE-919C-4968E08B2C3B}" srcOrd="0" destOrd="4" parTransId="{85A05CC6-699F-44AB-A546-E1F678195C8F}" sibTransId="{ECD7E733-846D-43CC-BF11-14793343E390}"/>
    <dgm:cxn modelId="{32CD6B70-69FC-4914-B9CB-3072D161D7BB}" srcId="{13562DC8-C2C8-4382-9659-E25552C0967D}" destId="{C94A53EB-9841-48F8-8E6A-7CA33B64E241}" srcOrd="1" destOrd="4" parTransId="{B45ADF97-82FF-4D2D-A21D-A587D84B6487}" sibTransId="{6D622E1F-ADDB-4F57-8160-795B849234C8}"/>
    <dgm:cxn modelId="{A2EE3977-AB5B-4C91-BB3A-2DDAB74BD659}" type="presOf" srcId="{4A5BFD5B-0982-4157-A51A-796BD4EBFBE6}" destId="{A5974682-A8AD-4F5B-8CB8-946CE8B9E885}" srcOrd="0" destOrd="0" presId="urn:microsoft.com/office/officeart/2005/8/layout/lProcess3#3"/>
    <dgm:cxn modelId="{8F15890F-F342-4C30-9C1D-623F62B9BA58}" type="presParOf" srcId="{A5974682-A8AD-4F5B-8CB8-946CE8B9E885}" destId="{F98D0D8D-EBFD-4EFA-8D72-CF34C1A75F71}" srcOrd="0" destOrd="0" presId="urn:microsoft.com/office/officeart/2005/8/layout/lProcess3#3"/>
    <dgm:cxn modelId="{ED4C8D9A-E17A-47B3-8A41-D44E16905E30}" type="presParOf" srcId="{F98D0D8D-EBFD-4EFA-8D72-CF34C1A75F71}" destId="{9DE6C3A4-9FB1-48B7-8D1D-DB85D3173570}" srcOrd="0" destOrd="0" presId="urn:microsoft.com/office/officeart/2005/8/layout/lProcess3#3"/>
    <dgm:cxn modelId="{501D1D86-B352-4117-AED1-1D81EF4ECA5F}" type="presOf" srcId="{A20ACA8A-BD58-455C-9464-749E92DD4379}" destId="{9DE6C3A4-9FB1-48B7-8D1D-DB85D3173570}" srcOrd="0" destOrd="0" presId="urn:microsoft.com/office/officeart/2005/8/layout/lProcess3#3"/>
    <dgm:cxn modelId="{C64A6E08-F058-4CED-9831-E6430F5292A8}" type="presParOf" srcId="{F98D0D8D-EBFD-4EFA-8D72-CF34C1A75F71}" destId="{02AF6814-755B-4E1E-92F5-23EFC32EA486}" srcOrd="1" destOrd="0" presId="urn:microsoft.com/office/officeart/2005/8/layout/lProcess3#3"/>
    <dgm:cxn modelId="{FF611BB5-5327-4316-A925-6389B1FE80A6}" type="presParOf" srcId="{F98D0D8D-EBFD-4EFA-8D72-CF34C1A75F71}" destId="{632EE57C-21F4-4448-A27F-AAA40A07B57D}" srcOrd="2" destOrd="0" presId="urn:microsoft.com/office/officeart/2005/8/layout/lProcess3#3"/>
    <dgm:cxn modelId="{EDD9CD18-70AE-4D24-A836-D8775BB8922D}" type="presOf" srcId="{D866963F-B469-4CA5-8774-CE3886FC2FB8}" destId="{632EE57C-21F4-4448-A27F-AAA40A07B57D}" srcOrd="0" destOrd="0" presId="urn:microsoft.com/office/officeart/2005/8/layout/lProcess3#3"/>
    <dgm:cxn modelId="{F83C380D-9B7E-46C2-8F74-DA5D39163E9E}" type="presParOf" srcId="{A5974682-A8AD-4F5B-8CB8-946CE8B9E885}" destId="{79913B62-E19D-4E2C-8AE9-1C4300C04C5F}" srcOrd="1" destOrd="0" presId="urn:microsoft.com/office/officeart/2005/8/layout/lProcess3#3"/>
    <dgm:cxn modelId="{7B94B820-34A7-42A7-ADB0-BF2DACB2D6D4}" type="presParOf" srcId="{A5974682-A8AD-4F5B-8CB8-946CE8B9E885}" destId="{C4DBECB4-8193-4A7A-BDE5-9129DB6A73D8}" srcOrd="2" destOrd="0" presId="urn:microsoft.com/office/officeart/2005/8/layout/lProcess3#3"/>
    <dgm:cxn modelId="{99587690-4844-471C-AB71-F2CB24DE4963}" type="presParOf" srcId="{C4DBECB4-8193-4A7A-BDE5-9129DB6A73D8}" destId="{5266845F-A19D-404C-BB66-89610235EE4A}" srcOrd="0" destOrd="2" presId="urn:microsoft.com/office/officeart/2005/8/layout/lProcess3#3"/>
    <dgm:cxn modelId="{17E19B20-2332-4A07-8097-B98C20020D6F}" type="presOf" srcId="{A430C190-8A13-4F14-93F8-C118CDD3BB59}" destId="{5266845F-A19D-404C-BB66-89610235EE4A}" srcOrd="0" destOrd="0" presId="urn:microsoft.com/office/officeart/2005/8/layout/lProcess3#3"/>
    <dgm:cxn modelId="{405B50F5-ED47-4787-A296-B664640690C9}" type="presParOf" srcId="{C4DBECB4-8193-4A7A-BDE5-9129DB6A73D8}" destId="{86245EBC-E682-4E1E-AE03-40508A1F7537}" srcOrd="1" destOrd="2" presId="urn:microsoft.com/office/officeart/2005/8/layout/lProcess3#3"/>
    <dgm:cxn modelId="{C1E62E5D-A3A7-4653-8FF0-D874D7473B04}" type="presParOf" srcId="{C4DBECB4-8193-4A7A-BDE5-9129DB6A73D8}" destId="{E51F68D0-9303-4B54-A3DF-6DF2533013EB}" srcOrd="2" destOrd="2" presId="urn:microsoft.com/office/officeart/2005/8/layout/lProcess3#3"/>
    <dgm:cxn modelId="{BADE333E-3916-46E7-A8E2-8D497A083231}" type="presOf" srcId="{7D3BE60E-AFEB-4240-84C1-6F16C1FF4AFB}" destId="{E51F68D0-9303-4B54-A3DF-6DF2533013EB}" srcOrd="0" destOrd="0" presId="urn:microsoft.com/office/officeart/2005/8/layout/lProcess3#3"/>
    <dgm:cxn modelId="{C1B4BE83-D1CD-4645-BEBE-3CB5FC2C1DD9}" type="presParOf" srcId="{C4DBECB4-8193-4A7A-BDE5-9129DB6A73D8}" destId="{2C76AF30-740C-4DED-9AD9-17C9672590CB}" srcOrd="3" destOrd="2" presId="urn:microsoft.com/office/officeart/2005/8/layout/lProcess3#3"/>
    <dgm:cxn modelId="{5CB955E2-CAF1-472C-A259-FF2AEACD4E1A}" type="presParOf" srcId="{C4DBECB4-8193-4A7A-BDE5-9129DB6A73D8}" destId="{78C17CA7-3716-461D-97A5-136B0087D4E6}" srcOrd="4" destOrd="2" presId="urn:microsoft.com/office/officeart/2005/8/layout/lProcess3#3"/>
    <dgm:cxn modelId="{74CED6E6-E5B7-430D-A783-FEE0560F5957}" type="presOf" srcId="{60EE1E4E-0768-449E-AFEC-2A6F96CAEA3F}" destId="{78C17CA7-3716-461D-97A5-136B0087D4E6}" srcOrd="0" destOrd="0" presId="urn:microsoft.com/office/officeart/2005/8/layout/lProcess3#3"/>
    <dgm:cxn modelId="{A9986E24-35A2-405F-9141-6EFB31890DC4}" type="presParOf" srcId="{A5974682-A8AD-4F5B-8CB8-946CE8B9E885}" destId="{BDDE2BFD-D261-4FE7-AFFF-4869FB5D2E40}" srcOrd="3" destOrd="0" presId="urn:microsoft.com/office/officeart/2005/8/layout/lProcess3#3"/>
    <dgm:cxn modelId="{94FB602A-E446-4473-853A-5C2B1FC4DE29}" type="presParOf" srcId="{A5974682-A8AD-4F5B-8CB8-946CE8B9E885}" destId="{D257E3F1-C9B1-4F03-A183-38B3FFB8FF90}" srcOrd="4" destOrd="0" presId="urn:microsoft.com/office/officeart/2005/8/layout/lProcess3#3"/>
    <dgm:cxn modelId="{92CEB7AF-D8E9-4C1A-A63C-900E44353C65}" type="presParOf" srcId="{D257E3F1-C9B1-4F03-A183-38B3FFB8FF90}" destId="{3BE991E3-D4BA-473C-BC4F-A4C60BBFB494}" srcOrd="0" destOrd="4" presId="urn:microsoft.com/office/officeart/2005/8/layout/lProcess3#3"/>
    <dgm:cxn modelId="{35AE3412-E26A-4A45-B8B3-10C830FE70AC}" type="presOf" srcId="{6F5A7112-CD0F-4126-BDEE-CDD2F2939E10}" destId="{3BE991E3-D4BA-473C-BC4F-A4C60BBFB494}" srcOrd="0" destOrd="0" presId="urn:microsoft.com/office/officeart/2005/8/layout/lProcess3#3"/>
    <dgm:cxn modelId="{8673FF0B-B2D6-4C7E-8473-E2F0E31589A7}" type="presParOf" srcId="{D257E3F1-C9B1-4F03-A183-38B3FFB8FF90}" destId="{306EF004-FCB4-4E65-A96F-7A5C9210941C}" srcOrd="1" destOrd="4" presId="urn:microsoft.com/office/officeart/2005/8/layout/lProcess3#3"/>
    <dgm:cxn modelId="{E0F722CF-52F1-486D-9A7C-DD56DAC6C7DE}" type="presParOf" srcId="{D257E3F1-C9B1-4F03-A183-38B3FFB8FF90}" destId="{2C6CE121-F4FE-471F-9843-1DF662875CD3}" srcOrd="2" destOrd="4" presId="urn:microsoft.com/office/officeart/2005/8/layout/lProcess3#3"/>
    <dgm:cxn modelId="{C873C4DF-43DD-4F7A-9333-EBA3533922F7}" type="presOf" srcId="{0CE404A4-1734-4378-8FB5-48515AC3D773}" destId="{2C6CE121-F4FE-471F-9843-1DF662875CD3}" srcOrd="0" destOrd="0" presId="urn:microsoft.com/office/officeart/2005/8/layout/lProcess3#3"/>
    <dgm:cxn modelId="{A4C4C21E-2B81-4D8B-8BC8-274DB17F6A0C}" type="presParOf" srcId="{D257E3F1-C9B1-4F03-A183-38B3FFB8FF90}" destId="{9601F45A-8436-4A94-8F33-2978C25AF192}" srcOrd="3" destOrd="4" presId="urn:microsoft.com/office/officeart/2005/8/layout/lProcess3#3"/>
    <dgm:cxn modelId="{1CBAF86C-C444-406A-8936-E1B331BB2DFA}" type="presParOf" srcId="{D257E3F1-C9B1-4F03-A183-38B3FFB8FF90}" destId="{DF1EAAE6-019E-4447-8997-02DBC8EE85D9}" srcOrd="4" destOrd="4" presId="urn:microsoft.com/office/officeart/2005/8/layout/lProcess3#3"/>
    <dgm:cxn modelId="{72F619EE-E45F-4174-9382-CC32311BFD1B}" type="presOf" srcId="{738F345D-7F53-48EA-BC55-64101809A1D0}" destId="{DF1EAAE6-019E-4447-8997-02DBC8EE85D9}" srcOrd="0" destOrd="0" presId="urn:microsoft.com/office/officeart/2005/8/layout/lProcess3#3"/>
    <dgm:cxn modelId="{B304B46B-2D91-4382-8E7D-14FF15C4BCE8}" type="presParOf" srcId="{D257E3F1-C9B1-4F03-A183-38B3FFB8FF90}" destId="{8A6F9A3B-4D34-4D3D-8248-0B94334A9F51}" srcOrd="5" destOrd="4" presId="urn:microsoft.com/office/officeart/2005/8/layout/lProcess3#3"/>
    <dgm:cxn modelId="{F160F8E8-5DDC-4288-B6F9-62FFB4F0B37C}" type="presParOf" srcId="{D257E3F1-C9B1-4F03-A183-38B3FFB8FF90}" destId="{62FA2455-3A9D-4C06-A110-EFFEED93D9AF}" srcOrd="6" destOrd="4" presId="urn:microsoft.com/office/officeart/2005/8/layout/lProcess3#3"/>
    <dgm:cxn modelId="{9DA415AD-8C88-49E3-8C2F-BB7099DA6283}" type="presOf" srcId="{50D467D2-37E1-4A4C-A236-6E236575AD7D}" destId="{62FA2455-3A9D-4C06-A110-EFFEED93D9AF}" srcOrd="0" destOrd="0" presId="urn:microsoft.com/office/officeart/2005/8/layout/lProcess3#3"/>
    <dgm:cxn modelId="{C5DD496E-E8BB-4AC9-AAB2-F62613086D99}" type="presParOf" srcId="{D257E3F1-C9B1-4F03-A183-38B3FFB8FF90}" destId="{A8F7AD24-CE2C-46BC-AAD7-7F56BE33C315}" srcOrd="7" destOrd="4" presId="urn:microsoft.com/office/officeart/2005/8/layout/lProcess3#3"/>
    <dgm:cxn modelId="{CBDDC620-3BB7-4E68-A351-BDCEBD8ADBED}" type="presParOf" srcId="{D257E3F1-C9B1-4F03-A183-38B3FFB8FF90}" destId="{229D5925-7796-40EA-9E7D-BAF755AE0D89}" srcOrd="8" destOrd="4" presId="urn:microsoft.com/office/officeart/2005/8/layout/lProcess3#3"/>
    <dgm:cxn modelId="{1AF3533F-46F0-4FB2-9A1D-7BE437A57769}" type="presOf" srcId="{B171B353-AC3A-4E6D-8E66-D2D53AC8CCA5}" destId="{229D5925-7796-40EA-9E7D-BAF755AE0D89}" srcOrd="0" destOrd="0" presId="urn:microsoft.com/office/officeart/2005/8/layout/lProcess3#3"/>
    <dgm:cxn modelId="{1034E45E-6CD0-4757-B0EA-07BE1CE0DE7E}" type="presParOf" srcId="{D257E3F1-C9B1-4F03-A183-38B3FFB8FF90}" destId="{4AB6F7D0-946B-45F7-8FC1-0D735CD81AE7}" srcOrd="9" destOrd="4" presId="urn:microsoft.com/office/officeart/2005/8/layout/lProcess3#3"/>
    <dgm:cxn modelId="{0AD59162-2D6D-4037-B2AB-50574477232A}" type="presParOf" srcId="{D257E3F1-C9B1-4F03-A183-38B3FFB8FF90}" destId="{AE3AD998-64BC-4D2B-A8CA-37FB3023D197}" srcOrd="10" destOrd="4" presId="urn:microsoft.com/office/officeart/2005/8/layout/lProcess3#3"/>
    <dgm:cxn modelId="{187321B6-51FA-440E-B4A9-5DC4BD1730F6}" type="presOf" srcId="{A9504EF3-4C3C-4747-925B-09315CA1B9DB}" destId="{AE3AD998-64BC-4D2B-A8CA-37FB3023D197}" srcOrd="0" destOrd="0" presId="urn:microsoft.com/office/officeart/2005/8/layout/lProcess3#3"/>
    <dgm:cxn modelId="{DAC118C6-C364-46BB-87B9-96A31B6F7569}" type="presParOf" srcId="{D257E3F1-C9B1-4F03-A183-38B3FFB8FF90}" destId="{F5381ABE-AE92-451F-AE75-347136CF5A8C}" srcOrd="11" destOrd="4" presId="urn:microsoft.com/office/officeart/2005/8/layout/lProcess3#3"/>
    <dgm:cxn modelId="{E1D95112-122C-4934-A856-9285039D6550}" type="presParOf" srcId="{D257E3F1-C9B1-4F03-A183-38B3FFB8FF90}" destId="{B036F151-FD6D-46EC-9D87-85D87793E9EE}" srcOrd="12" destOrd="4" presId="urn:microsoft.com/office/officeart/2005/8/layout/lProcess3#3"/>
    <dgm:cxn modelId="{65F7C323-B9FA-45E2-BFCD-4642ECA59E24}" type="presOf" srcId="{3ACEA338-DEE9-4E94-B580-E641C1399830}" destId="{B036F151-FD6D-46EC-9D87-85D87793E9EE}" srcOrd="0" destOrd="0" presId="urn:microsoft.com/office/officeart/2005/8/layout/lProcess3#3"/>
    <dgm:cxn modelId="{CF7B5D57-C908-421F-A1B2-AD11E6CBEF3E}" type="presParOf" srcId="{A5974682-A8AD-4F5B-8CB8-946CE8B9E885}" destId="{885A08BB-4CDF-450B-B858-0F663EFB982E}" srcOrd="5" destOrd="0" presId="urn:microsoft.com/office/officeart/2005/8/layout/lProcess3#3"/>
    <dgm:cxn modelId="{4542D872-21A5-4BA4-8A08-EBDF59E7E1E5}" type="presParOf" srcId="{A5974682-A8AD-4F5B-8CB8-946CE8B9E885}" destId="{3FC16926-A385-4073-BA37-3A4748EC49DA}" srcOrd="6" destOrd="0" presId="urn:microsoft.com/office/officeart/2005/8/layout/lProcess3#3"/>
    <dgm:cxn modelId="{8A1BCFBA-D847-4085-B4EA-A8F143A36085}" type="presParOf" srcId="{3FC16926-A385-4073-BA37-3A4748EC49DA}" destId="{0926656D-93F0-44C0-A4F3-2438EE7E6BF8}" srcOrd="0" destOrd="6" presId="urn:microsoft.com/office/officeart/2005/8/layout/lProcess3#3"/>
    <dgm:cxn modelId="{FF3E3A34-C745-484D-AFDB-39F53FACC539}" type="presOf" srcId="{8922B898-A420-4CB6-8DF7-807186EA2FBE}" destId="{0926656D-93F0-44C0-A4F3-2438EE7E6BF8}" srcOrd="0" destOrd="0" presId="urn:microsoft.com/office/officeart/2005/8/layout/lProcess3#3"/>
    <dgm:cxn modelId="{FDD4ED9B-9C00-424C-9391-AF96400AC7E5}" type="presParOf" srcId="{3FC16926-A385-4073-BA37-3A4748EC49DA}" destId="{BB9D5AF8-F0E7-4DFE-80D2-28229E053368}" srcOrd="1" destOrd="6" presId="urn:microsoft.com/office/officeart/2005/8/layout/lProcess3#3"/>
    <dgm:cxn modelId="{59087190-A462-422E-857F-1C7F459F7F4C}" type="presParOf" srcId="{3FC16926-A385-4073-BA37-3A4748EC49DA}" destId="{0A6244A5-50AD-4A06-B517-9D797858C82F}" srcOrd="2" destOrd="6" presId="urn:microsoft.com/office/officeart/2005/8/layout/lProcess3#3"/>
    <dgm:cxn modelId="{BEAADEA6-B7B3-4B2B-BD18-BAA81D509A60}" type="presOf" srcId="{8EE2008B-7CB5-473E-9DDC-171F7CD85ADB}" destId="{0A6244A5-50AD-4A06-B517-9D797858C82F}" srcOrd="0" destOrd="0" presId="urn:microsoft.com/office/officeart/2005/8/layout/lProcess3#3"/>
    <dgm:cxn modelId="{ED2FDCD9-5D11-4789-8BEF-6D53441CAC2F}" type="presParOf" srcId="{3FC16926-A385-4073-BA37-3A4748EC49DA}" destId="{82258EED-A95A-448E-8CB4-D23462266205}" srcOrd="3" destOrd="6" presId="urn:microsoft.com/office/officeart/2005/8/layout/lProcess3#3"/>
    <dgm:cxn modelId="{60DBB61E-E135-4977-B410-A9322A5C251A}" type="presParOf" srcId="{3FC16926-A385-4073-BA37-3A4748EC49DA}" destId="{55133E80-9C88-460E-92B8-800CE11C204B}" srcOrd="4" destOrd="6" presId="urn:microsoft.com/office/officeart/2005/8/layout/lProcess3#3"/>
    <dgm:cxn modelId="{67AEA17F-4E44-4EF1-911F-8A2FCB43B1C1}" type="presOf" srcId="{D009A5E4-5664-4B8A-84BF-FA355A17B759}" destId="{55133E80-9C88-460E-92B8-800CE11C204B}" srcOrd="0" destOrd="0" presId="urn:microsoft.com/office/officeart/2005/8/layout/lProcess3#3"/>
    <dgm:cxn modelId="{CB85C7CA-C089-476D-8AFE-4C7340AE66AD}" type="presParOf" srcId="{A5974682-A8AD-4F5B-8CB8-946CE8B9E885}" destId="{80452B12-06CF-49AF-A530-42672B3715A4}" srcOrd="7" destOrd="0" presId="urn:microsoft.com/office/officeart/2005/8/layout/lProcess3#3"/>
    <dgm:cxn modelId="{1B95170E-D4B9-4D9A-9488-6D41CD66AE9D}" type="presParOf" srcId="{A5974682-A8AD-4F5B-8CB8-946CE8B9E885}" destId="{092D965F-2D9D-4457-B958-6A7F58652EF3}" srcOrd="8" destOrd="0" presId="urn:microsoft.com/office/officeart/2005/8/layout/lProcess3#3"/>
    <dgm:cxn modelId="{0ABE745C-3648-4503-97B1-DE086A88FAA7}" type="presParOf" srcId="{092D965F-2D9D-4457-B958-6A7F58652EF3}" destId="{8E0E84E1-BC3D-4EBD-89D3-F54599FDB04A}" srcOrd="0" destOrd="8" presId="urn:microsoft.com/office/officeart/2005/8/layout/lProcess3#3"/>
    <dgm:cxn modelId="{B88CD639-C0C4-4A8E-8E9D-416DE95E33A5}" type="presOf" srcId="{13562DC8-C2C8-4382-9659-E25552C0967D}" destId="{8E0E84E1-BC3D-4EBD-89D3-F54599FDB04A}" srcOrd="0" destOrd="0" presId="urn:microsoft.com/office/officeart/2005/8/layout/lProcess3#3"/>
    <dgm:cxn modelId="{8AB52999-8EE4-4AE9-AF7D-5607292E52D9}" type="presParOf" srcId="{092D965F-2D9D-4457-B958-6A7F58652EF3}" destId="{BA265F56-F23E-42BB-83F6-A7CBC464936D}" srcOrd="1" destOrd="8" presId="urn:microsoft.com/office/officeart/2005/8/layout/lProcess3#3"/>
    <dgm:cxn modelId="{B1D07792-935D-4C32-92A2-39628AF6A007}" type="presParOf" srcId="{092D965F-2D9D-4457-B958-6A7F58652EF3}" destId="{6872BB49-186C-4557-878E-1E8AFFFFA241}" srcOrd="2" destOrd="8" presId="urn:microsoft.com/office/officeart/2005/8/layout/lProcess3#3"/>
    <dgm:cxn modelId="{FE2CF439-5208-476A-87D1-F99CF45F7E8C}" type="presOf" srcId="{145330A3-0FE6-4FEE-919C-4968E08B2C3B}" destId="{6872BB49-186C-4557-878E-1E8AFFFFA241}" srcOrd="0" destOrd="0" presId="urn:microsoft.com/office/officeart/2005/8/layout/lProcess3#3"/>
    <dgm:cxn modelId="{C47E2934-8D43-4E89-8F2F-18E50123DBAE}" type="presParOf" srcId="{092D965F-2D9D-4457-B958-6A7F58652EF3}" destId="{1A5C80EF-E3B0-4EA4-BFF6-79DC366CD63B}" srcOrd="3" destOrd="8" presId="urn:microsoft.com/office/officeart/2005/8/layout/lProcess3#3"/>
    <dgm:cxn modelId="{A8BD647F-4C61-4A9F-9E99-0B209F43EB88}" type="presParOf" srcId="{092D965F-2D9D-4457-B958-6A7F58652EF3}" destId="{F79548A4-CC24-487E-943C-484CE74AC23A}" srcOrd="4" destOrd="8" presId="urn:microsoft.com/office/officeart/2005/8/layout/lProcess3#3"/>
    <dgm:cxn modelId="{ACCD27AB-C85D-4A44-BC78-65E75CED8D11}" type="presOf" srcId="{C94A53EB-9841-48F8-8E6A-7CA33B64E241}" destId="{F79548A4-CC24-487E-943C-484CE74AC23A}" srcOrd="0" destOrd="0" presId="urn:microsoft.com/office/officeart/2005/8/layout/lProcess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5BFD5B-0982-4157-A51A-796BD4EBFBE6}" type="doc">
      <dgm:prSet loTypeId="process" loCatId="process" qsTypeId="urn:microsoft.com/office/officeart/2005/8/quickstyle/simple1#4" qsCatId="simple" csTypeId="urn:microsoft.com/office/officeart/2005/8/colors/accent1_2#5" csCatId="accent1" phldr="1"/>
      <dgm:spPr/>
      <dgm:t>
        <a:bodyPr/>
        <a:lstStyle/>
        <a:p>
          <a:endParaRPr lang="zh-CN" altLang="en-US"/>
        </a:p>
      </dgm:t>
    </dgm:pt>
    <dgm:pt modelId="{A20ACA8A-BD58-455C-9464-749E92DD4379}">
      <dgm:prSet custT="1"/>
      <dgm:spPr/>
      <dgm:t>
        <a:bodyPr/>
        <a:lstStyle/>
        <a:p>
          <a:r>
            <a:rPr lang="zh-CN" altLang="en-US" sz="1800" baseline="0" dirty="0"/>
            <a:t>角色</a:t>
          </a:r>
        </a:p>
      </dgm:t>
    </dgm:pt>
    <dgm:pt modelId="{E9E5D36E-3300-4EF6-B4D3-78B6E0140282}" cxnId="{F82E8A25-A707-402B-B1DF-9455C1BE8631}" type="parTrans">
      <dgm:prSet/>
      <dgm:spPr/>
      <dgm:t>
        <a:bodyPr/>
        <a:lstStyle/>
        <a:p>
          <a:endParaRPr lang="zh-CN" altLang="en-US"/>
        </a:p>
      </dgm:t>
    </dgm:pt>
    <dgm:pt modelId="{7A6D5936-C701-4E0D-917D-5C6C06C446C8}" cxnId="{F82E8A25-A707-402B-B1DF-9455C1BE8631}" type="sibTrans">
      <dgm:prSet/>
      <dgm:spPr/>
      <dgm:t>
        <a:bodyPr/>
        <a:lstStyle/>
        <a:p>
          <a:endParaRPr lang="zh-CN" altLang="en-US"/>
        </a:p>
      </dgm:t>
    </dgm:pt>
    <dgm:pt modelId="{D866963F-B469-4CA5-8774-CE3886FC2FB8}">
      <dgm:prSet phldr="0" custT="1"/>
      <dgm:spPr/>
      <dgm:t>
        <a:bodyPr vert="horz" wrap="square"/>
        <a:p>
          <a:pPr>
            <a:lnSpc>
              <a:spcPct val="100000"/>
            </a:lnSpc>
            <a:spcBef>
              <a:spcPct val="0"/>
            </a:spcBef>
            <a:spcAft>
              <a:spcPct val="35000"/>
            </a:spcAft>
          </a:pPr>
          <a:r>
            <a:rPr lang="zh-CN" altLang="en-US" sz="900" baseline="0"/>
            <a:t>普通用户</a:t>
          </a:r>
          <a:r>
            <a:rPr lang="en-US" altLang="zh-CN" sz="900" baseline="0"/>
            <a:t>/</a:t>
          </a:r>
          <a:r>
            <a:rPr lang="zh-CN" altLang="en-US" sz="900" baseline="0"/>
            <a:t>管理员</a:t>
          </a:r>
          <a:r>
            <a:rPr sz="900"/>
            <a:t/>
          </a:r>
          <a:endParaRPr sz="900"/>
        </a:p>
      </dgm:t>
    </dgm:pt>
    <dgm:pt modelId="{5ABD95D5-E99C-48E0-9316-67CA5B85E359}" cxnId="{B6E4A07A-257A-4959-8997-7C6502BF7436}" type="parTrans">
      <dgm:prSet/>
      <dgm:spPr/>
      <dgm:t>
        <a:bodyPr/>
        <a:lstStyle/>
        <a:p>
          <a:endParaRPr lang="zh-CN" altLang="en-US"/>
        </a:p>
      </dgm:t>
    </dgm:pt>
    <dgm:pt modelId="{EA160A58-C62B-40DB-B283-946B69D9E618}" cxnId="{B6E4A07A-257A-4959-8997-7C6502BF7436}" type="sibTrans">
      <dgm:prSet/>
      <dgm:spPr/>
      <dgm:t>
        <a:bodyPr/>
        <a:lstStyle/>
        <a:p>
          <a:endParaRPr lang="zh-CN" altLang="en-US"/>
        </a:p>
      </dgm:t>
    </dgm:pt>
    <dgm:pt modelId="{A430C190-8A13-4F14-93F8-C118CDD3BB59}">
      <dgm:prSet custT="1"/>
      <dgm:spPr/>
      <dgm:t>
        <a:bodyPr/>
        <a:lstStyle/>
        <a:p>
          <a:r>
            <a:rPr lang="zh-CN" altLang="en-US" sz="1800" baseline="0" dirty="0"/>
            <a:t>前置条件</a:t>
          </a:r>
        </a:p>
      </dgm:t>
    </dgm:pt>
    <dgm:pt modelId="{B97E1A9F-7D39-4A96-A0CB-A83D05A5A060}" cxnId="{0B003C6C-09DF-4F6F-9634-3C4B7BC409F8}" type="parTrans">
      <dgm:prSet/>
      <dgm:spPr/>
      <dgm:t>
        <a:bodyPr/>
        <a:lstStyle/>
        <a:p>
          <a:endParaRPr lang="zh-CN" altLang="en-US"/>
        </a:p>
      </dgm:t>
    </dgm:pt>
    <dgm:pt modelId="{E5FC91FA-0BB7-4AF3-B43E-008C5DE1C2B7}" cxnId="{0B003C6C-09DF-4F6F-9634-3C4B7BC409F8}" type="sibTrans">
      <dgm:prSet/>
      <dgm:spPr/>
      <dgm:t>
        <a:bodyPr/>
        <a:lstStyle/>
        <a:p>
          <a:endParaRPr lang="zh-CN" altLang="en-US"/>
        </a:p>
      </dgm:t>
    </dgm:pt>
    <dgm:pt modelId="{7D3BE60E-AFEB-4240-84C1-6F16C1FF4AFB}">
      <dgm:prSet phldr="0" custT="1"/>
      <dgm:spPr/>
      <dgm:t>
        <a:bodyPr vert="horz" wrap="square"/>
        <a:p>
          <a:pPr>
            <a:lnSpc>
              <a:spcPct val="100000"/>
            </a:lnSpc>
            <a:spcBef>
              <a:spcPct val="0"/>
            </a:spcBef>
            <a:spcAft>
              <a:spcPct val="35000"/>
            </a:spcAft>
          </a:pPr>
          <a:r>
            <a:rPr lang="zh-CN" altLang="en-US" sz="1000"/>
            <a:t>用户</a:t>
          </a:r>
          <a:r>
            <a:rPr lang="en-US" altLang="zh-CN" sz="1000"/>
            <a:t>/</a:t>
          </a:r>
          <a:r>
            <a:rPr lang="zh-CN" altLang="en-US" sz="1000"/>
            <a:t>管理员已登录界面</a:t>
          </a:r>
          <a:r>
            <a:rPr lang="zh-CN" altLang="en-US" sz="1000"/>
            <a:t/>
          </a:r>
          <a:endParaRPr lang="zh-CN" altLang="en-US" sz="1000"/>
        </a:p>
      </dgm:t>
    </dgm:pt>
    <dgm:pt modelId="{C0BA8339-E4A4-421F-A8F2-D886AB614F3D}" cxnId="{02FF212E-F28B-46A6-BA93-F0E35E3B7541}" type="parTrans">
      <dgm:prSet/>
      <dgm:spPr/>
      <dgm:t>
        <a:bodyPr/>
        <a:lstStyle/>
        <a:p>
          <a:endParaRPr lang="zh-CN" altLang="en-US"/>
        </a:p>
      </dgm:t>
    </dgm:pt>
    <dgm:pt modelId="{7D777CDE-5625-4FEF-8375-587E9AE6AEC7}" cxnId="{02FF212E-F28B-46A6-BA93-F0E35E3B7541}" type="sibTrans">
      <dgm:prSet/>
      <dgm:spPr/>
      <dgm:t>
        <a:bodyPr/>
        <a:lstStyle/>
        <a:p>
          <a:endParaRPr lang="zh-CN" altLang="en-US"/>
        </a:p>
      </dgm:t>
    </dgm:pt>
    <dgm:pt modelId="{6F5A7112-CD0F-4126-BDEE-CDD2F2939E10}">
      <dgm:prSet custT="1"/>
      <dgm:spPr/>
      <dgm:t>
        <a:bodyPr/>
        <a:lstStyle/>
        <a:p>
          <a:r>
            <a:rPr lang="zh-CN" altLang="en-US" sz="1800" baseline="0" dirty="0"/>
            <a:t>基本事件流</a:t>
          </a:r>
        </a:p>
      </dgm:t>
    </dgm:pt>
    <dgm:pt modelId="{DFF5C1C7-1E27-4D37-8C14-B24B4A5F6EB0}" cxnId="{24CFC016-61C8-4218-8BCF-DEFFD2CCC7E2}" type="parTrans">
      <dgm:prSet/>
      <dgm:spPr/>
      <dgm:t>
        <a:bodyPr/>
        <a:lstStyle/>
        <a:p>
          <a:endParaRPr lang="zh-CN" altLang="en-US"/>
        </a:p>
      </dgm:t>
    </dgm:pt>
    <dgm:pt modelId="{64736381-0801-44FC-B3F8-CAB976C4E44F}" cxnId="{24CFC016-61C8-4218-8BCF-DEFFD2CCC7E2}" type="sibTrans">
      <dgm:prSet/>
      <dgm:spPr/>
      <dgm:t>
        <a:bodyPr/>
        <a:lstStyle/>
        <a:p>
          <a:endParaRPr lang="zh-CN" altLang="en-US"/>
        </a:p>
      </dgm:t>
    </dgm:pt>
    <dgm:pt modelId="{0CE404A4-1734-4378-8FB5-48515AC3D773}">
      <dgm:prSet phldr="0" custT="1"/>
      <dgm:spPr/>
      <dgm:t>
        <a:bodyPr vert="horz" wrap="square"/>
        <a:p>
          <a:pPr>
            <a:lnSpc>
              <a:spcPct val="100000"/>
            </a:lnSpc>
            <a:spcBef>
              <a:spcPct val="0"/>
            </a:spcBef>
            <a:spcAft>
              <a:spcPct val="35000"/>
            </a:spcAft>
          </a:pPr>
          <a:r>
            <a:rPr lang="zh-CN" altLang="en-US" sz="900"/>
            <a:t>用户点击页面右上角</a:t>
          </a:r>
          <a:r>
            <a:rPr lang="en-US" altLang="zh-CN" sz="900"/>
            <a:t>“</a:t>
          </a:r>
          <a:r>
            <a:rPr lang="zh-CN" altLang="en-US" sz="900"/>
            <a:t>消息中心</a:t>
          </a:r>
          <a:r>
            <a:rPr lang="en-US" altLang="zh-CN" sz="900"/>
            <a:t>”</a:t>
          </a:r>
          <a:r>
            <a:rPr lang="en-US" altLang="zh-CN" sz="900"/>
            <a:t/>
          </a:r>
          <a:endParaRPr lang="en-US" altLang="zh-CN" sz="900"/>
        </a:p>
      </dgm:t>
    </dgm:pt>
    <dgm:pt modelId="{FB3C16C0-5BE4-4C46-A431-C87E9CEC6FD5}" cxnId="{4ACE992B-7C4D-4D2C-952F-7289A917FF0D}" type="parTrans">
      <dgm:prSet/>
      <dgm:spPr/>
      <dgm:t>
        <a:bodyPr/>
        <a:lstStyle/>
        <a:p>
          <a:endParaRPr lang="zh-CN" altLang="en-US"/>
        </a:p>
      </dgm:t>
    </dgm:pt>
    <dgm:pt modelId="{7E5DBCDF-6CA2-4282-AC79-FF095102BBE8}" cxnId="{4ACE992B-7C4D-4D2C-952F-7289A917FF0D}" type="sibTrans">
      <dgm:prSet/>
      <dgm:spPr/>
      <dgm:t>
        <a:bodyPr/>
        <a:lstStyle/>
        <a:p>
          <a:endParaRPr lang="zh-CN" altLang="en-US"/>
        </a:p>
      </dgm:t>
    </dgm:pt>
    <dgm:pt modelId="{738F345D-7F53-48EA-BC55-64101809A1D0}">
      <dgm:prSet phldr="0" custT="1"/>
      <dgm:spPr/>
      <dgm:t>
        <a:bodyPr vert="horz" wrap="square"/>
        <a:p>
          <a:pPr>
            <a:lnSpc>
              <a:spcPct val="100000"/>
            </a:lnSpc>
            <a:spcBef>
              <a:spcPct val="0"/>
            </a:spcBef>
            <a:spcAft>
              <a:spcPct val="35000"/>
            </a:spcAft>
          </a:pPr>
          <a:r>
            <a:rPr lang="zh-CN" altLang="en-US" sz="900"/>
            <a:t>系统展示消息对话框</a:t>
          </a:r>
          <a:r>
            <a:rPr lang="zh-CN" altLang="en-US" sz="900"/>
            <a:t>，</a:t>
          </a:r>
          <a:r>
            <a:rPr lang="zh-CN" altLang="en-US" sz="900"/>
            <a:t>显示历史消息与反馈提交入口</a:t>
          </a:r>
          <a:r>
            <a:rPr lang="zh-CN" altLang="en-US" sz="900"/>
            <a:t/>
          </a:r>
          <a:endParaRPr lang="zh-CN" altLang="en-US" sz="900"/>
        </a:p>
      </dgm:t>
    </dgm:pt>
    <dgm:pt modelId="{A3B219C8-446B-4E07-8F64-49509A5D9C85}" cxnId="{17C0705F-5AC6-4386-9CAC-B507457A6F17}" type="parTrans">
      <dgm:prSet/>
      <dgm:spPr/>
      <dgm:t>
        <a:bodyPr/>
        <a:lstStyle/>
        <a:p>
          <a:endParaRPr lang="zh-CN" altLang="en-US"/>
        </a:p>
      </dgm:t>
    </dgm:pt>
    <dgm:pt modelId="{4CEEB7F6-F6CA-416F-B37A-39440F761C63}" cxnId="{17C0705F-5AC6-4386-9CAC-B507457A6F17}" type="sibTrans">
      <dgm:prSet/>
      <dgm:spPr/>
      <dgm:t>
        <a:bodyPr/>
        <a:lstStyle/>
        <a:p>
          <a:endParaRPr lang="zh-CN" altLang="en-US"/>
        </a:p>
      </dgm:t>
    </dgm:pt>
    <dgm:pt modelId="{50D467D2-37E1-4A4C-A236-6E236575AD7D}">
      <dgm:prSet phldr="0" custT="1"/>
      <dgm:spPr/>
      <dgm:t>
        <a:bodyPr vert="horz" wrap="square"/>
        <a:p>
          <a:pPr>
            <a:lnSpc>
              <a:spcPct val="100000"/>
            </a:lnSpc>
            <a:spcBef>
              <a:spcPct val="0"/>
            </a:spcBef>
            <a:spcAft>
              <a:spcPct val="35000"/>
            </a:spcAft>
          </a:pPr>
          <a:r>
            <a:rPr lang="zh-CN" altLang="en-US" sz="900"/>
            <a:t>用户输入反馈内容并点击发送</a:t>
          </a:r>
          <a:r>
            <a:rPr lang="zh-CN" altLang="en-US" sz="900"/>
            <a:t/>
          </a:r>
          <a:endParaRPr lang="zh-CN" altLang="en-US" sz="900"/>
        </a:p>
      </dgm:t>
    </dgm:pt>
    <dgm:pt modelId="{75F66411-BA17-4DD9-9309-97116D32BD96}" cxnId="{D0E75E1D-7425-49BB-A4CB-C3851B0AFD47}" type="parTrans">
      <dgm:prSet/>
      <dgm:spPr/>
      <dgm:t>
        <a:bodyPr/>
        <a:lstStyle/>
        <a:p>
          <a:endParaRPr lang="zh-CN" altLang="en-US"/>
        </a:p>
      </dgm:t>
    </dgm:pt>
    <dgm:pt modelId="{87B7C937-86B7-410A-8E79-4C6EE581A77E}" cxnId="{D0E75E1D-7425-49BB-A4CB-C3851B0AFD47}" type="sibTrans">
      <dgm:prSet/>
      <dgm:spPr/>
      <dgm:t>
        <a:bodyPr/>
        <a:lstStyle/>
        <a:p>
          <a:endParaRPr lang="zh-CN" altLang="en-US"/>
        </a:p>
      </dgm:t>
    </dgm:pt>
    <dgm:pt modelId="{B171B353-AC3A-4E6D-8E66-D2D53AC8CCA5}">
      <dgm:prSet phldr="0" custT="1"/>
      <dgm:spPr/>
      <dgm:t>
        <a:bodyPr vert="horz" wrap="square"/>
        <a:p>
          <a:pPr>
            <a:lnSpc>
              <a:spcPct val="100000"/>
            </a:lnSpc>
            <a:spcBef>
              <a:spcPct val="0"/>
            </a:spcBef>
            <a:spcAft>
              <a:spcPct val="35000"/>
            </a:spcAft>
          </a:pPr>
          <a:r>
            <a:rPr lang="zh-CN" altLang="en-US" sz="900"/>
            <a:t>系统将消息保存至本地数据库</a:t>
          </a:r>
          <a:r>
            <a:rPr lang="zh-CN" altLang="en-US" sz="900"/>
            <a:t>，</a:t>
          </a:r>
          <a:r>
            <a:rPr lang="zh-CN" altLang="en-US" sz="900"/>
            <a:t>并刷新消息列表</a:t>
          </a:r>
          <a:r>
            <a:rPr lang="zh-CN" altLang="en-US" sz="900"/>
            <a:t/>
          </a:r>
          <a:endParaRPr lang="zh-CN" altLang="en-US" sz="900"/>
        </a:p>
      </dgm:t>
    </dgm:pt>
    <dgm:pt modelId="{80E50482-FD4C-41AB-8526-B7D44D2E26D1}" cxnId="{4B62FBC7-74A5-4C22-BDA7-2BD8000FCB51}" type="parTrans">
      <dgm:prSet/>
      <dgm:spPr/>
      <dgm:t>
        <a:bodyPr/>
        <a:lstStyle/>
        <a:p>
          <a:endParaRPr lang="zh-CN" altLang="en-US"/>
        </a:p>
      </dgm:t>
    </dgm:pt>
    <dgm:pt modelId="{9E434F7A-8787-455B-B5D7-5A7CFE057332}" cxnId="{4B62FBC7-74A5-4C22-BDA7-2BD8000FCB51}" type="sibTrans">
      <dgm:prSet/>
      <dgm:spPr/>
      <dgm:t>
        <a:bodyPr/>
        <a:lstStyle/>
        <a:p>
          <a:endParaRPr lang="zh-CN" altLang="en-US"/>
        </a:p>
      </dgm:t>
    </dgm:pt>
    <dgm:pt modelId="{A9504EF3-4C3C-4747-925B-09315CA1B9DB}">
      <dgm:prSet phldr="0" custT="1"/>
      <dgm:spPr/>
      <dgm:t>
        <a:bodyPr vert="horz" wrap="square"/>
        <a:p>
          <a:pPr>
            <a:lnSpc>
              <a:spcPct val="100000"/>
            </a:lnSpc>
            <a:spcBef>
              <a:spcPct val="0"/>
            </a:spcBef>
            <a:spcAft>
              <a:spcPct val="35000"/>
            </a:spcAft>
          </a:pPr>
          <a:r>
            <a:rPr lang="zh-CN" altLang="en-US" sz="900" baseline="0"/>
            <a:t>管理员登录后台</a:t>
          </a:r>
          <a:r>
            <a:rPr lang="zh-CN" altLang="en-US" sz="900" baseline="0"/>
            <a:t>，</a:t>
          </a:r>
          <a:r>
            <a:rPr lang="zh-CN" altLang="en-US" sz="900" baseline="0"/>
            <a:t>进入</a:t>
          </a:r>
          <a:r>
            <a:rPr lang="en-US" altLang="zh-CN" sz="900" baseline="0"/>
            <a:t>“</a:t>
          </a:r>
          <a:r>
            <a:rPr lang="zh-CN" altLang="en-US" sz="900" baseline="0"/>
            <a:t>反馈与消息管理</a:t>
          </a:r>
          <a:r>
            <a:rPr lang="en-US" altLang="zh-CN" sz="900" baseline="0"/>
            <a:t>”</a:t>
          </a:r>
          <a:r>
            <a:rPr lang="zh-CN" altLang="en-US" sz="900" baseline="0"/>
            <a:t>页面</a:t>
          </a:r>
          <a:r>
            <a:rPr lang="zh-CN" altLang="en-US" sz="900" baseline="0"/>
            <a:t/>
          </a:r>
          <a:endParaRPr lang="zh-CN" altLang="en-US" sz="900" baseline="0"/>
        </a:p>
      </dgm:t>
    </dgm:pt>
    <dgm:pt modelId="{80C1BE55-B8B8-4F45-BF82-A5E9B9AFE526}" cxnId="{AD921481-CA61-44D0-8C41-E5E5EEE97984}" type="parTrans">
      <dgm:prSet/>
      <dgm:spPr/>
      <dgm:t>
        <a:bodyPr/>
        <a:lstStyle/>
        <a:p>
          <a:endParaRPr lang="zh-CN" altLang="en-US"/>
        </a:p>
      </dgm:t>
    </dgm:pt>
    <dgm:pt modelId="{6B362991-EA49-4EFD-83F7-5F518AAF6A01}" cxnId="{AD921481-CA61-44D0-8C41-E5E5EEE97984}" type="sibTrans">
      <dgm:prSet/>
      <dgm:spPr/>
      <dgm:t>
        <a:bodyPr/>
        <a:lstStyle/>
        <a:p>
          <a:endParaRPr lang="zh-CN" altLang="en-US"/>
        </a:p>
      </dgm:t>
    </dgm:pt>
    <dgm:pt modelId="{3ACEA338-DEE9-4E94-B580-E641C1399830}">
      <dgm:prSet phldr="0" custT="1"/>
      <dgm:spPr/>
      <dgm:t>
        <a:bodyPr vert="horz" wrap="square"/>
        <a:p>
          <a:pPr>
            <a:lnSpc>
              <a:spcPct val="100000"/>
            </a:lnSpc>
            <a:spcBef>
              <a:spcPct val="0"/>
            </a:spcBef>
            <a:spcAft>
              <a:spcPct val="35000"/>
            </a:spcAft>
          </a:pPr>
          <a:r>
            <a:rPr lang="zh-CN" altLang="en-US" sz="900"/>
            <a:t>系统展示所有用户消息和反馈列表</a:t>
          </a:r>
          <a:r>
            <a:rPr lang="zh-CN" altLang="en-US" sz="900"/>
            <a:t>，</a:t>
          </a:r>
          <a:r>
            <a:rPr lang="zh-CN" altLang="en-US" sz="900"/>
            <a:t>最新消息高亮显示</a:t>
          </a:r>
          <a:r>
            <a:rPr lang="zh-CN" altLang="en-US" sz="900"/>
            <a:t/>
          </a:r>
          <a:endParaRPr lang="zh-CN" altLang="en-US" sz="900"/>
        </a:p>
      </dgm:t>
    </dgm:pt>
    <dgm:pt modelId="{E76B564E-FA48-4050-A76A-5E1474E50DD0}" cxnId="{8927BE8C-1E0B-4305-AF44-8F14CACB7030}" type="parTrans">
      <dgm:prSet/>
      <dgm:spPr/>
      <dgm:t>
        <a:bodyPr/>
        <a:lstStyle/>
        <a:p>
          <a:endParaRPr lang="zh-CN" altLang="en-US"/>
        </a:p>
      </dgm:t>
    </dgm:pt>
    <dgm:pt modelId="{9590FAF1-0864-41BC-8DAF-19F8022F6E67}" cxnId="{8927BE8C-1E0B-4305-AF44-8F14CACB7030}" type="sibTrans">
      <dgm:prSet/>
      <dgm:spPr/>
      <dgm:t>
        <a:bodyPr/>
        <a:lstStyle/>
        <a:p>
          <a:endParaRPr lang="zh-CN" altLang="en-US"/>
        </a:p>
      </dgm:t>
    </dgm:pt>
    <dgm:pt modelId="{EB31DFA1-0B8E-45EE-8AC2-53CA50EA42BF}">
      <dgm:prSet phldr="0" custT="1"/>
      <dgm:spPr/>
      <dgm:t>
        <a:bodyPr vert="horz" wrap="square"/>
        <a:p>
          <a:pPr>
            <a:lnSpc>
              <a:spcPct val="100000"/>
            </a:lnSpc>
            <a:spcBef>
              <a:spcPct val="0"/>
            </a:spcBef>
            <a:spcAft>
              <a:spcPct val="35000"/>
            </a:spcAft>
          </a:pPr>
          <a:r>
            <a:rPr lang="zh-CN" altLang="en-US" sz="900"/>
            <a:t>管理员可输入内容并选择用户</a:t>
          </a:r>
          <a:r>
            <a:rPr lang="en-US" altLang="zh-CN" sz="900"/>
            <a:t>ID</a:t>
          </a:r>
          <a:r>
            <a:rPr lang="zh-CN" altLang="en-US" sz="900"/>
            <a:t>，</a:t>
          </a:r>
          <a:r>
            <a:rPr lang="zh-CN" altLang="en-US" sz="900"/>
            <a:t>向任意用户推送通知</a:t>
          </a:r>
          <a:r>
            <a:rPr lang="zh-CN" altLang="en-US" sz="900"/>
            <a:t/>
          </a:r>
          <a:endParaRPr lang="zh-CN" altLang="en-US" sz="900"/>
        </a:p>
      </dgm:t>
    </dgm:pt>
    <dgm:pt modelId="{7E647453-959F-4402-A485-D3BADD958102}" cxnId="{39F2C146-A594-4922-975E-AA7ACC475DD6}" type="parTrans">
      <dgm:prSet/>
      <dgm:spPr/>
    </dgm:pt>
    <dgm:pt modelId="{4E55F4EF-C721-41EA-9AC7-101B1DE4A2B7}" cxnId="{39F2C146-A594-4922-975E-AA7ACC475DD6}" type="sibTrans">
      <dgm:prSet/>
      <dgm:spPr/>
    </dgm:pt>
    <dgm:pt modelId="{2C7611C1-9C28-4D6A-B55B-65F372458C10}">
      <dgm:prSet phldr="0" custT="1"/>
      <dgm:spPr/>
      <dgm:t>
        <a:bodyPr vert="horz" wrap="square"/>
        <a:p>
          <a:pPr>
            <a:lnSpc>
              <a:spcPct val="100000"/>
            </a:lnSpc>
            <a:spcBef>
              <a:spcPct val="0"/>
            </a:spcBef>
            <a:spcAft>
              <a:spcPct val="35000"/>
            </a:spcAft>
          </a:pPr>
          <a:r>
            <a:rPr lang="zh-CN" altLang="en-US" sz="900"/>
            <a:t>系统保存并发送该通知</a:t>
          </a:r>
          <a:r>
            <a:rPr lang="zh-CN" altLang="en-US" sz="900"/>
            <a:t>，</a:t>
          </a:r>
          <a:r>
            <a:rPr lang="zh-CN" altLang="en-US" sz="900"/>
            <a:t>用户下次进入消息中心即可看到新通知</a:t>
          </a:r>
          <a:r>
            <a:rPr lang="zh-CN" altLang="en-US" sz="900"/>
            <a:t/>
          </a:r>
          <a:endParaRPr lang="zh-CN" altLang="en-US" sz="900"/>
        </a:p>
      </dgm:t>
    </dgm:pt>
    <dgm:pt modelId="{DB2612EE-FD1F-4C37-BC50-0B45CEBAFA98}" cxnId="{0C2F6DFE-86AB-4081-A409-E7D206C04B4F}" type="parTrans">
      <dgm:prSet/>
      <dgm:spPr/>
    </dgm:pt>
    <dgm:pt modelId="{C893F8BE-690B-4070-98C0-D3B744E13BAC}" cxnId="{0C2F6DFE-86AB-4081-A409-E7D206C04B4F}" type="sibTrans">
      <dgm:prSet/>
      <dgm:spPr/>
    </dgm:pt>
    <dgm:pt modelId="{8922B898-A420-4CB6-8DF7-807186EA2FBE}">
      <dgm:prSet custT="1"/>
      <dgm:spPr/>
      <dgm:t>
        <a:bodyPr/>
        <a:lstStyle/>
        <a:p>
          <a:r>
            <a:rPr lang="zh-CN" altLang="en-US" sz="1800" baseline="0" dirty="0"/>
            <a:t>异常事件流</a:t>
          </a:r>
        </a:p>
      </dgm:t>
    </dgm:pt>
    <dgm:pt modelId="{DCE59327-1DFE-4938-B4DF-D97AB113371D}" cxnId="{B26F2871-80B6-45B9-93E9-C960EB54F59D}" type="parTrans">
      <dgm:prSet/>
      <dgm:spPr/>
      <dgm:t>
        <a:bodyPr/>
        <a:lstStyle/>
        <a:p>
          <a:endParaRPr lang="zh-CN" altLang="en-US"/>
        </a:p>
      </dgm:t>
    </dgm:pt>
    <dgm:pt modelId="{2768ED30-8E5E-4F5E-8C2E-9101FB535AA1}" cxnId="{B26F2871-80B6-45B9-93E9-C960EB54F59D}" type="sibTrans">
      <dgm:prSet/>
      <dgm:spPr/>
      <dgm:t>
        <a:bodyPr/>
        <a:lstStyle/>
        <a:p>
          <a:endParaRPr lang="zh-CN" altLang="en-US"/>
        </a:p>
      </dgm:t>
    </dgm:pt>
    <dgm:pt modelId="{8EE2008B-7CB5-473E-9DDC-171F7CD85ADB}">
      <dgm:prSet phldr="0" custT="1"/>
      <dgm:spPr/>
      <dgm:t>
        <a:bodyPr vert="horz" wrap="square"/>
        <a:p>
          <a:pPr>
            <a:lnSpc>
              <a:spcPct val="100000"/>
            </a:lnSpc>
            <a:spcBef>
              <a:spcPct val="0"/>
            </a:spcBef>
            <a:spcAft>
              <a:spcPct val="35000"/>
            </a:spcAft>
          </a:pPr>
          <a:r>
            <a:rPr lang="zh-CN" altLang="en-US" sz="900"/>
            <a:t>用户或管理员提交反馈</a:t>
          </a:r>
          <a:r>
            <a:rPr lang="en-US" altLang="zh-CN" sz="900"/>
            <a:t>/</a:t>
          </a:r>
          <a:r>
            <a:rPr lang="zh-CN" altLang="en-US" sz="900"/>
            <a:t>消息时</a:t>
          </a:r>
          <a:r>
            <a:rPr lang="zh-CN" altLang="en-US" sz="900"/>
            <a:t>，</a:t>
          </a:r>
          <a:r>
            <a:rPr lang="zh-CN" altLang="en-US" sz="900"/>
            <a:t>数据库写入异常或文件缺失</a:t>
          </a:r>
          <a:r>
            <a:rPr lang="zh-CN" altLang="en-US" sz="900"/>
            <a:t/>
          </a:r>
          <a:endParaRPr lang="zh-CN" altLang="en-US" sz="900"/>
        </a:p>
      </dgm:t>
    </dgm:pt>
    <dgm:pt modelId="{8EDB5D8B-14EB-4BF3-81CA-08B01150157F}" cxnId="{4683B8A8-3E86-499D-886B-A9535B0F8730}" type="parTrans">
      <dgm:prSet/>
      <dgm:spPr/>
      <dgm:t>
        <a:bodyPr/>
        <a:lstStyle/>
        <a:p>
          <a:endParaRPr lang="zh-CN" altLang="en-US"/>
        </a:p>
      </dgm:t>
    </dgm:pt>
    <dgm:pt modelId="{6597EDCC-6712-4450-89C6-1491577C8CA5}" cxnId="{4683B8A8-3E86-499D-886B-A9535B0F8730}" type="sibTrans">
      <dgm:prSet/>
      <dgm:spPr/>
      <dgm:t>
        <a:bodyPr/>
        <a:lstStyle/>
        <a:p>
          <a:endParaRPr lang="zh-CN" altLang="en-US"/>
        </a:p>
      </dgm:t>
    </dgm:pt>
    <dgm:pt modelId="{D009A5E4-5664-4B8A-84BF-FA355A17B759}">
      <dgm:prSet phldr="0" custT="1"/>
      <dgm:spPr/>
      <dgm:t>
        <a:bodyPr vert="horz" wrap="square"/>
        <a:p>
          <a:pPr>
            <a:lnSpc>
              <a:spcPct val="100000"/>
            </a:lnSpc>
            <a:spcBef>
              <a:spcPct val="0"/>
            </a:spcBef>
            <a:spcAft>
              <a:spcPct val="35000"/>
            </a:spcAft>
          </a:pPr>
          <a:r>
            <a:rPr lang="zh-CN" altLang="en-US" sz="900"/>
            <a:t>管理员尝试给不存在的用户发送通知</a:t>
          </a:r>
          <a:r>
            <a:rPr lang="zh-CN" altLang="en-US" sz="900"/>
            <a:t/>
          </a:r>
          <a:endParaRPr lang="zh-CN" altLang="en-US" sz="900"/>
        </a:p>
      </dgm:t>
    </dgm:pt>
    <dgm:pt modelId="{8F3B8BB4-DEA6-4661-A803-930AE76E4CE6}" cxnId="{3A153DFC-A830-433E-B8F8-9A43F0A666AA}" type="parTrans">
      <dgm:prSet/>
      <dgm:spPr/>
      <dgm:t>
        <a:bodyPr/>
        <a:lstStyle/>
        <a:p>
          <a:endParaRPr lang="zh-CN" altLang="en-US"/>
        </a:p>
      </dgm:t>
    </dgm:pt>
    <dgm:pt modelId="{CFAA3640-FDCC-4098-94F6-6D74548AE6EB}" cxnId="{3A153DFC-A830-433E-B8F8-9A43F0A666AA}" type="sibTrans">
      <dgm:prSet/>
      <dgm:spPr/>
      <dgm:t>
        <a:bodyPr/>
        <a:lstStyle/>
        <a:p>
          <a:endParaRPr lang="zh-CN" altLang="en-US"/>
        </a:p>
      </dgm:t>
    </dgm:pt>
    <dgm:pt modelId="{13562DC8-C2C8-4382-9659-E25552C0967D}">
      <dgm:prSet custT="1"/>
      <dgm:spPr/>
      <dgm:t>
        <a:bodyPr/>
        <a:lstStyle/>
        <a:p>
          <a:r>
            <a:rPr lang="zh-CN" altLang="en-US" sz="1800" baseline="0" dirty="0"/>
            <a:t>后置条件</a:t>
          </a:r>
        </a:p>
      </dgm:t>
    </dgm:pt>
    <dgm:pt modelId="{23D66378-E8D4-48C7-A0EB-41935E342A7E}" cxnId="{64027A1A-59C4-4637-8719-486B52B1B7B0}" type="parTrans">
      <dgm:prSet/>
      <dgm:spPr/>
      <dgm:t>
        <a:bodyPr/>
        <a:lstStyle/>
        <a:p>
          <a:endParaRPr lang="zh-CN" altLang="en-US"/>
        </a:p>
      </dgm:t>
    </dgm:pt>
    <dgm:pt modelId="{A5B2B2BB-E22A-4347-A230-E34BC9F6608F}" cxnId="{64027A1A-59C4-4637-8719-486B52B1B7B0}" type="sibTrans">
      <dgm:prSet/>
      <dgm:spPr/>
      <dgm:t>
        <a:bodyPr/>
        <a:lstStyle/>
        <a:p>
          <a:endParaRPr lang="zh-CN" altLang="en-US"/>
        </a:p>
      </dgm:t>
    </dgm:pt>
    <dgm:pt modelId="{145330A3-0FE6-4FEE-919C-4968E08B2C3B}">
      <dgm:prSet phldr="0" custT="1"/>
      <dgm:spPr/>
      <dgm:t>
        <a:bodyPr vert="horz" wrap="square"/>
        <a:p>
          <a:pPr>
            <a:lnSpc>
              <a:spcPct val="100000"/>
            </a:lnSpc>
            <a:spcBef>
              <a:spcPct val="0"/>
            </a:spcBef>
            <a:spcAft>
              <a:spcPct val="35000"/>
            </a:spcAft>
          </a:pPr>
          <a:r>
            <a:rPr lang="zh-CN" altLang="en-US" sz="900"/>
            <a:t>用户和管理员均可在消息中心查看历史消息和反馈</a:t>
          </a:r>
          <a:r>
            <a:rPr lang="zh-CN" altLang="en-US" sz="900"/>
            <a:t>，</a:t>
          </a:r>
          <a:r>
            <a:rPr lang="zh-CN" altLang="en-US" sz="900"/>
            <a:t>沟通内容实时同步</a:t>
          </a:r>
          <a:r>
            <a:rPr lang="zh-CN" altLang="en-US" sz="900"/>
            <a:t>。</a:t>
          </a:r>
          <a:r>
            <a:rPr lang="zh-CN" altLang="en-US" sz="900"/>
            <a:t/>
          </a:r>
          <a:endParaRPr lang="zh-CN" altLang="en-US" sz="900"/>
        </a:p>
      </dgm:t>
    </dgm:pt>
    <dgm:pt modelId="{85A05CC6-699F-44AB-A546-E1F678195C8F}" cxnId="{FE5442AC-A574-4CA7-97C5-EFAECB57306D}" type="parTrans">
      <dgm:prSet/>
      <dgm:spPr/>
      <dgm:t>
        <a:bodyPr/>
        <a:lstStyle/>
        <a:p>
          <a:endParaRPr lang="zh-CN" altLang="en-US"/>
        </a:p>
      </dgm:t>
    </dgm:pt>
    <dgm:pt modelId="{ECD7E733-846D-43CC-BF11-14793343E390}" cxnId="{FE5442AC-A574-4CA7-97C5-EFAECB57306D}" type="sibTrans">
      <dgm:prSet/>
      <dgm:spPr/>
      <dgm:t>
        <a:bodyPr/>
        <a:lstStyle/>
        <a:p>
          <a:endParaRPr lang="zh-CN" altLang="en-US"/>
        </a:p>
      </dgm:t>
    </dgm:pt>
    <dgm:pt modelId="{C94A53EB-9841-48F8-8E6A-7CA33B64E241}">
      <dgm:prSet phldr="0" custT="1"/>
      <dgm:spPr/>
      <dgm:t>
        <a:bodyPr vert="horz" wrap="square"/>
        <a:p>
          <a:pPr>
            <a:lnSpc>
              <a:spcPct val="100000"/>
            </a:lnSpc>
            <a:spcBef>
              <a:spcPct val="0"/>
            </a:spcBef>
            <a:spcAft>
              <a:spcPct val="35000"/>
            </a:spcAft>
          </a:pPr>
          <a:r>
            <a:rPr lang="zh-CN" altLang="en-US" sz="900"/>
            <a:t>新消息会在页面刷新或重新进入消息中心时立即可见</a:t>
          </a:r>
          <a:r>
            <a:rPr lang="zh-CN" altLang="en-US" sz="900"/>
            <a:t>。</a:t>
          </a:r>
          <a:r>
            <a:rPr lang="zh-CN" altLang="en-US" sz="900"/>
            <a:t/>
          </a:r>
          <a:endParaRPr lang="zh-CN" altLang="en-US" sz="900"/>
        </a:p>
      </dgm:t>
    </dgm:pt>
    <dgm:pt modelId="{B45ADF97-82FF-4D2D-A21D-A587D84B6487}" cxnId="{F2861AB3-FDF1-465D-BF74-C7D06B9F92B3}" type="parTrans">
      <dgm:prSet/>
      <dgm:spPr/>
      <dgm:t>
        <a:bodyPr/>
        <a:lstStyle/>
        <a:p>
          <a:endParaRPr lang="zh-CN" altLang="en-US"/>
        </a:p>
      </dgm:t>
    </dgm:pt>
    <dgm:pt modelId="{6D622E1F-ADDB-4F57-8160-795B849234C8}" cxnId="{F2861AB3-FDF1-465D-BF74-C7D06B9F92B3}" type="sibTrans">
      <dgm:prSet/>
      <dgm:spPr/>
      <dgm:t>
        <a:bodyPr/>
        <a:lstStyle/>
        <a:p>
          <a:endParaRPr lang="zh-CN" altLang="en-US"/>
        </a:p>
      </dgm:t>
    </dgm:pt>
    <dgm:pt modelId="{AE8ECFCC-2F79-4C9A-84D7-06581BAD388E}">
      <dgm:prSet phldr="0" custT="1"/>
      <dgm:spPr/>
      <dgm:t>
        <a:bodyPr vert="horz" wrap="square"/>
        <a:p>
          <a:pPr>
            <a:lnSpc>
              <a:spcPct val="100000"/>
            </a:lnSpc>
            <a:spcBef>
              <a:spcPct val="0"/>
            </a:spcBef>
            <a:spcAft>
              <a:spcPct val="35000"/>
            </a:spcAft>
          </a:pPr>
          <a:r>
            <a:rPr lang="zh-CN" altLang="en-US" sz="900"/>
            <a:t>系统数据如有变化</a:t>
          </a:r>
          <a:r>
            <a:rPr lang="zh-CN" altLang="en-US" sz="900"/>
            <a:t>，</a:t>
          </a:r>
          <a:r>
            <a:rPr lang="zh-CN" altLang="en-US" sz="900"/>
            <a:t>消息中心展示内容也会随之更新</a:t>
          </a:r>
          <a:r>
            <a:rPr lang="zh-CN" altLang="en-US" sz="900"/>
            <a:t>。</a:t>
          </a:r>
          <a:r>
            <a:rPr lang="zh-CN" altLang="en-US" sz="900"/>
            <a:t/>
          </a:r>
          <a:endParaRPr lang="zh-CN" altLang="en-US" sz="900"/>
        </a:p>
      </dgm:t>
    </dgm:pt>
    <dgm:pt modelId="{E932CD01-A691-48BD-B91B-4AE2BFA51EBB}" cxnId="{DE511CA8-387E-451E-85B4-960DD0AB85B9}" type="parTrans">
      <dgm:prSet/>
      <dgm:spPr/>
    </dgm:pt>
    <dgm:pt modelId="{461C30EE-9B86-4800-B7F7-A0A9DC10FB4B}" cxnId="{DE511CA8-387E-451E-85B4-960DD0AB85B9}" type="sibTrans">
      <dgm:prSet/>
      <dgm:spPr/>
    </dgm:pt>
    <dgm:pt modelId="{A5974682-A8AD-4F5B-8CB8-946CE8B9E885}" type="pres">
      <dgm:prSet presAssocID="{4A5BFD5B-0982-4157-A51A-796BD4EBFBE6}" presName="Name0" presStyleCnt="0">
        <dgm:presLayoutVars>
          <dgm:chPref val="3"/>
          <dgm:dir/>
          <dgm:animLvl val="lvl"/>
          <dgm:resizeHandles/>
        </dgm:presLayoutVars>
      </dgm:prSet>
      <dgm:spPr/>
    </dgm:pt>
    <dgm:pt modelId="{F98D0D8D-EBFD-4EFA-8D72-CF34C1A75F71}" type="pres">
      <dgm:prSet presAssocID="{A20ACA8A-BD58-455C-9464-749E92DD4379}" presName="horFlow" presStyleCnt="0"/>
      <dgm:spPr/>
    </dgm:pt>
    <dgm:pt modelId="{9DE6C3A4-9FB1-48B7-8D1D-DB85D3173570}" type="pres">
      <dgm:prSet presAssocID="{A20ACA8A-BD58-455C-9464-749E92DD4379}" presName="bigChev" presStyleLbl="node1" presStyleIdx="0" presStyleCnt="5" custScaleX="105910"/>
      <dgm:spPr/>
    </dgm:pt>
    <dgm:pt modelId="{02AF6814-755B-4E1E-92F5-23EFC32EA486}" type="pres">
      <dgm:prSet presAssocID="{5ABD95D5-E99C-48E0-9316-67CA5B85E359}" presName="parTrans" presStyleCnt="0"/>
      <dgm:spPr/>
    </dgm:pt>
    <dgm:pt modelId="{632EE57C-21F4-4448-A27F-AAA40A07B57D}" type="pres">
      <dgm:prSet presAssocID="{D866963F-B469-4CA5-8774-CE3886FC2FB8}" presName="node" presStyleLbl="alignAccFollowNode1" presStyleIdx="0" presStyleCnt="15">
        <dgm:presLayoutVars>
          <dgm:bulletEnabled val="1"/>
        </dgm:presLayoutVars>
      </dgm:prSet>
      <dgm:spPr/>
    </dgm:pt>
    <dgm:pt modelId="{79913B62-E19D-4E2C-8AE9-1C4300C04C5F}" type="pres">
      <dgm:prSet presAssocID="{A20ACA8A-BD58-455C-9464-749E92DD4379}" presName="vSp" presStyleCnt="0"/>
      <dgm:spPr/>
    </dgm:pt>
    <dgm:pt modelId="{C4DBECB4-8193-4A7A-BDE5-9129DB6A73D8}" type="pres">
      <dgm:prSet presAssocID="{A430C190-8A13-4F14-93F8-C118CDD3BB59}" presName="horFlow" presStyleCnt="0"/>
      <dgm:spPr/>
    </dgm:pt>
    <dgm:pt modelId="{5266845F-A19D-404C-BB66-89610235EE4A}" type="pres">
      <dgm:prSet presAssocID="{A430C190-8A13-4F14-93F8-C118CDD3BB59}" presName="bigChev" presStyleLbl="node1" presStyleIdx="1" presStyleCnt="5" custScaleX="105910"/>
      <dgm:spPr/>
    </dgm:pt>
    <dgm:pt modelId="{86245EBC-E682-4E1E-AE03-40508A1F7537}" type="pres">
      <dgm:prSet presAssocID="{C0BA8339-E4A4-421F-A8F2-D886AB614F3D}" presName="parTrans" presStyleCnt="0"/>
      <dgm:spPr/>
    </dgm:pt>
    <dgm:pt modelId="{E51F68D0-9303-4B54-A3DF-6DF2533013EB}" type="pres">
      <dgm:prSet presAssocID="{7D3BE60E-AFEB-4240-84C1-6F16C1FF4AFB}" presName="node" presStyleLbl="alignAccFollowNode1" presStyleIdx="1" presStyleCnt="15">
        <dgm:presLayoutVars>
          <dgm:bulletEnabled val="1"/>
        </dgm:presLayoutVars>
      </dgm:prSet>
      <dgm:spPr/>
    </dgm:pt>
    <dgm:pt modelId="{BDDE2BFD-D261-4FE7-AFFF-4869FB5D2E40}" type="pres">
      <dgm:prSet presAssocID="{A430C190-8A13-4F14-93F8-C118CDD3BB59}" presName="vSp" presStyleCnt="0"/>
      <dgm:spPr/>
    </dgm:pt>
    <dgm:pt modelId="{D257E3F1-C9B1-4F03-A183-38B3FFB8FF90}" type="pres">
      <dgm:prSet presAssocID="{6F5A7112-CD0F-4126-BDEE-CDD2F2939E10}" presName="horFlow" presStyleCnt="0"/>
      <dgm:spPr/>
    </dgm:pt>
    <dgm:pt modelId="{3BE991E3-D4BA-473C-BC4F-A4C60BBFB494}" type="pres">
      <dgm:prSet presAssocID="{6F5A7112-CD0F-4126-BDEE-CDD2F2939E10}" presName="bigChev" presStyleLbl="node1" presStyleIdx="2" presStyleCnt="5" custScaleX="105910"/>
      <dgm:spPr/>
    </dgm:pt>
    <dgm:pt modelId="{306EF004-FCB4-4E65-A96F-7A5C9210941C}" type="pres">
      <dgm:prSet presAssocID="{FB3C16C0-5BE4-4C46-A431-C87E9CEC6FD5}" presName="parTrans" presStyleCnt="0"/>
      <dgm:spPr/>
    </dgm:pt>
    <dgm:pt modelId="{2C6CE121-F4FE-471F-9843-1DF662875CD3}" type="pres">
      <dgm:prSet presAssocID="{0CE404A4-1734-4378-8FB5-48515AC3D773}" presName="node" presStyleLbl="alignAccFollowNode1" presStyleIdx="2" presStyleCnt="15">
        <dgm:presLayoutVars>
          <dgm:bulletEnabled val="1"/>
        </dgm:presLayoutVars>
      </dgm:prSet>
      <dgm:spPr/>
    </dgm:pt>
    <dgm:pt modelId="{9601F45A-8436-4A94-8F33-2978C25AF192}" type="pres">
      <dgm:prSet presAssocID="{7E5DBCDF-6CA2-4282-AC79-FF095102BBE8}" presName="sibTrans" presStyleCnt="0"/>
      <dgm:spPr/>
    </dgm:pt>
    <dgm:pt modelId="{DF1EAAE6-019E-4447-8997-02DBC8EE85D9}" type="pres">
      <dgm:prSet presAssocID="{738F345D-7F53-48EA-BC55-64101809A1D0}" presName="node" presStyleLbl="alignAccFollowNode1" presStyleIdx="3" presStyleCnt="15">
        <dgm:presLayoutVars>
          <dgm:bulletEnabled val="1"/>
        </dgm:presLayoutVars>
      </dgm:prSet>
      <dgm:spPr/>
    </dgm:pt>
    <dgm:pt modelId="{8A6F9A3B-4D34-4D3D-8248-0B94334A9F51}" type="pres">
      <dgm:prSet presAssocID="{4CEEB7F6-F6CA-416F-B37A-39440F761C63}" presName="sibTrans" presStyleCnt="0"/>
      <dgm:spPr/>
    </dgm:pt>
    <dgm:pt modelId="{62FA2455-3A9D-4C06-A110-EFFEED93D9AF}" type="pres">
      <dgm:prSet presAssocID="{50D467D2-37E1-4A4C-A236-6E236575AD7D}" presName="node" presStyleLbl="alignAccFollowNode1" presStyleIdx="4" presStyleCnt="15" custScaleX="127560">
        <dgm:presLayoutVars>
          <dgm:bulletEnabled val="1"/>
        </dgm:presLayoutVars>
      </dgm:prSet>
      <dgm:spPr/>
    </dgm:pt>
    <dgm:pt modelId="{A8F7AD24-CE2C-46BC-AAD7-7F56BE33C315}" type="pres">
      <dgm:prSet presAssocID="{87B7C937-86B7-410A-8E79-4C6EE581A77E}" presName="sibTrans" presStyleCnt="0"/>
      <dgm:spPr/>
    </dgm:pt>
    <dgm:pt modelId="{229D5925-7796-40EA-9E7D-BAF755AE0D89}" type="pres">
      <dgm:prSet presAssocID="{B171B353-AC3A-4E6D-8E66-D2D53AC8CCA5}" presName="node" presStyleLbl="alignAccFollowNode1" presStyleIdx="5" presStyleCnt="15">
        <dgm:presLayoutVars>
          <dgm:bulletEnabled val="1"/>
        </dgm:presLayoutVars>
      </dgm:prSet>
      <dgm:spPr/>
    </dgm:pt>
    <dgm:pt modelId="{4AB6F7D0-946B-45F7-8FC1-0D735CD81AE7}" type="pres">
      <dgm:prSet presAssocID="{9E434F7A-8787-455B-B5D7-5A7CFE057332}" presName="sibTrans" presStyleCnt="0"/>
      <dgm:spPr/>
    </dgm:pt>
    <dgm:pt modelId="{AE3AD998-64BC-4D2B-A8CA-37FB3023D197}" type="pres">
      <dgm:prSet presAssocID="{A9504EF3-4C3C-4747-925B-09315CA1B9DB}" presName="node" presStyleLbl="alignAccFollowNode1" presStyleIdx="6" presStyleCnt="15">
        <dgm:presLayoutVars>
          <dgm:bulletEnabled val="1"/>
        </dgm:presLayoutVars>
      </dgm:prSet>
      <dgm:spPr/>
    </dgm:pt>
    <dgm:pt modelId="{F5381ABE-AE92-451F-AE75-347136CF5A8C}" type="pres">
      <dgm:prSet presAssocID="{6B362991-EA49-4EFD-83F7-5F518AAF6A01}" presName="sibTrans" presStyleCnt="0"/>
      <dgm:spPr/>
    </dgm:pt>
    <dgm:pt modelId="{B036F151-FD6D-46EC-9D87-85D87793E9EE}" type="pres">
      <dgm:prSet presAssocID="{3ACEA338-DEE9-4E94-B580-E641C1399830}" presName="node" presStyleLbl="alignAccFollowNode1" presStyleIdx="7" presStyleCnt="15">
        <dgm:presLayoutVars>
          <dgm:bulletEnabled val="1"/>
        </dgm:presLayoutVars>
      </dgm:prSet>
      <dgm:spPr/>
    </dgm:pt>
    <dgm:pt modelId="{958D50F0-E914-48A1-AF2B-41B20A024BAE}" type="pres">
      <dgm:prSet presAssocID="{9590FAF1-0864-41BC-8DAF-19F8022F6E67}" presName="sibTrans" presStyleCnt="0"/>
      <dgm:spPr/>
    </dgm:pt>
    <dgm:pt modelId="{DC944961-6B58-450A-BE5A-A9024E068E3F}" type="pres">
      <dgm:prSet presAssocID="{EB31DFA1-0B8E-45EE-8AC2-53CA50EA42BF}" presName="node" presStyleLbl="alignAccFollowNode1" presStyleIdx="8" presStyleCnt="15">
        <dgm:presLayoutVars>
          <dgm:bulletEnabled val="1"/>
        </dgm:presLayoutVars>
      </dgm:prSet>
      <dgm:spPr/>
    </dgm:pt>
    <dgm:pt modelId="{91B1FAD7-E524-4D84-9395-3545C2A8AF09}" type="pres">
      <dgm:prSet presAssocID="{4E55F4EF-C721-41EA-9AC7-101B1DE4A2B7}" presName="sibTrans" presStyleCnt="0"/>
      <dgm:spPr/>
    </dgm:pt>
    <dgm:pt modelId="{E101ABD9-768C-4854-8D12-9947FA8C3430}" type="pres">
      <dgm:prSet presAssocID="{2C7611C1-9C28-4D6A-B55B-65F372458C10}" presName="node" presStyleLbl="alignAccFollowNode1" presStyleIdx="9" presStyleCnt="15">
        <dgm:presLayoutVars>
          <dgm:bulletEnabled val="1"/>
        </dgm:presLayoutVars>
      </dgm:prSet>
      <dgm:spPr/>
    </dgm:pt>
    <dgm:pt modelId="{885A08BB-4CDF-450B-B858-0F663EFB982E}" type="pres">
      <dgm:prSet presAssocID="{6F5A7112-CD0F-4126-BDEE-CDD2F2939E10}" presName="vSp" presStyleCnt="0"/>
      <dgm:spPr/>
    </dgm:pt>
    <dgm:pt modelId="{3FC16926-A385-4073-BA37-3A4748EC49DA}" type="pres">
      <dgm:prSet presAssocID="{8922B898-A420-4CB6-8DF7-807186EA2FBE}" presName="horFlow" presStyleCnt="0"/>
      <dgm:spPr/>
    </dgm:pt>
    <dgm:pt modelId="{0926656D-93F0-44C0-A4F3-2438EE7E6BF8}" type="pres">
      <dgm:prSet presAssocID="{8922B898-A420-4CB6-8DF7-807186EA2FBE}" presName="bigChev" presStyleLbl="node1" presStyleIdx="3" presStyleCnt="5" custScaleX="105910"/>
      <dgm:spPr/>
    </dgm:pt>
    <dgm:pt modelId="{BB9D5AF8-F0E7-4DFE-80D2-28229E053368}" type="pres">
      <dgm:prSet presAssocID="{8EDB5D8B-14EB-4BF3-81CA-08B01150157F}" presName="parTrans" presStyleCnt="0"/>
      <dgm:spPr/>
    </dgm:pt>
    <dgm:pt modelId="{0A6244A5-50AD-4A06-B517-9D797858C82F}" type="pres">
      <dgm:prSet presAssocID="{8EE2008B-7CB5-473E-9DDC-171F7CD85ADB}" presName="node" presStyleLbl="alignAccFollowNode1" presStyleIdx="10" presStyleCnt="15" custScaleX="138790">
        <dgm:presLayoutVars>
          <dgm:bulletEnabled val="1"/>
        </dgm:presLayoutVars>
      </dgm:prSet>
      <dgm:spPr/>
    </dgm:pt>
    <dgm:pt modelId="{82258EED-A95A-448E-8CB4-D23462266205}" type="pres">
      <dgm:prSet presAssocID="{6597EDCC-6712-4450-89C6-1491577C8CA5}" presName="sibTrans" presStyleCnt="0"/>
      <dgm:spPr/>
    </dgm:pt>
    <dgm:pt modelId="{55133E80-9C88-460E-92B8-800CE11C204B}" type="pres">
      <dgm:prSet presAssocID="{D009A5E4-5664-4B8A-84BF-FA355A17B759}" presName="node" presStyleLbl="alignAccFollowNode1" presStyleIdx="11" presStyleCnt="15" custScaleX="149485">
        <dgm:presLayoutVars>
          <dgm:bulletEnabled val="1"/>
        </dgm:presLayoutVars>
      </dgm:prSet>
      <dgm:spPr/>
    </dgm:pt>
    <dgm:pt modelId="{80452B12-06CF-49AF-A530-42672B3715A4}" type="pres">
      <dgm:prSet presAssocID="{8922B898-A420-4CB6-8DF7-807186EA2FBE}" presName="vSp" presStyleCnt="0"/>
      <dgm:spPr/>
    </dgm:pt>
    <dgm:pt modelId="{092D965F-2D9D-4457-B958-6A7F58652EF3}" type="pres">
      <dgm:prSet presAssocID="{13562DC8-C2C8-4382-9659-E25552C0967D}" presName="horFlow" presStyleCnt="0"/>
      <dgm:spPr/>
    </dgm:pt>
    <dgm:pt modelId="{8E0E84E1-BC3D-4EBD-89D3-F54599FDB04A}" type="pres">
      <dgm:prSet presAssocID="{13562DC8-C2C8-4382-9659-E25552C0967D}" presName="bigChev" presStyleLbl="node1" presStyleIdx="4" presStyleCnt="5" custScaleX="105910"/>
      <dgm:spPr/>
    </dgm:pt>
    <dgm:pt modelId="{BA265F56-F23E-42BB-83F6-A7CBC464936D}" type="pres">
      <dgm:prSet presAssocID="{85A05CC6-699F-44AB-A546-E1F678195C8F}" presName="parTrans" presStyleCnt="0"/>
      <dgm:spPr/>
    </dgm:pt>
    <dgm:pt modelId="{6872BB49-186C-4557-878E-1E8AFFFFA241}" type="pres">
      <dgm:prSet presAssocID="{145330A3-0FE6-4FEE-919C-4968E08B2C3B}" presName="node" presStyleLbl="alignAccFollowNode1" presStyleIdx="12" presStyleCnt="15">
        <dgm:presLayoutVars>
          <dgm:bulletEnabled val="1"/>
        </dgm:presLayoutVars>
      </dgm:prSet>
      <dgm:spPr/>
    </dgm:pt>
    <dgm:pt modelId="{1A5C80EF-E3B0-4EA4-BFF6-79DC366CD63B}" type="pres">
      <dgm:prSet presAssocID="{ECD7E733-846D-43CC-BF11-14793343E390}" presName="sibTrans" presStyleCnt="0"/>
      <dgm:spPr/>
    </dgm:pt>
    <dgm:pt modelId="{F79548A4-CC24-487E-943C-484CE74AC23A}" type="pres">
      <dgm:prSet presAssocID="{C94A53EB-9841-48F8-8E6A-7CA33B64E241}" presName="node" presStyleLbl="alignAccFollowNode1" presStyleIdx="13" presStyleCnt="15">
        <dgm:presLayoutVars>
          <dgm:bulletEnabled val="1"/>
        </dgm:presLayoutVars>
      </dgm:prSet>
      <dgm:spPr/>
    </dgm:pt>
    <dgm:pt modelId="{A76973ED-BA77-4F78-BB85-F938233919E0}" type="pres">
      <dgm:prSet presAssocID="{6D622E1F-ADDB-4F57-8160-795B849234C8}" presName="sibTrans" presStyleCnt="0"/>
      <dgm:spPr/>
    </dgm:pt>
    <dgm:pt modelId="{3C6C998C-F6B3-4788-BCA1-84A1DD8A468C}" type="pres">
      <dgm:prSet presAssocID="{AE8ECFCC-2F79-4C9A-84D7-06581BAD388E}" presName="node" presStyleLbl="alignAccFollowNode1" presStyleIdx="14" presStyleCnt="15">
        <dgm:presLayoutVars>
          <dgm:bulletEnabled val="1"/>
        </dgm:presLayoutVars>
      </dgm:prSet>
      <dgm:spPr/>
    </dgm:pt>
  </dgm:ptLst>
  <dgm:cxnLst>
    <dgm:cxn modelId="{F82E8A25-A707-402B-B1DF-9455C1BE8631}" srcId="{4A5BFD5B-0982-4157-A51A-796BD4EBFBE6}" destId="{A20ACA8A-BD58-455C-9464-749E92DD4379}" srcOrd="0" destOrd="0" parTransId="{E9E5D36E-3300-4EF6-B4D3-78B6E0140282}" sibTransId="{7A6D5936-C701-4E0D-917D-5C6C06C446C8}"/>
    <dgm:cxn modelId="{B6E4A07A-257A-4959-8997-7C6502BF7436}" srcId="{A20ACA8A-BD58-455C-9464-749E92DD4379}" destId="{D866963F-B469-4CA5-8774-CE3886FC2FB8}" srcOrd="0" destOrd="0" parTransId="{5ABD95D5-E99C-48E0-9316-67CA5B85E359}" sibTransId="{EA160A58-C62B-40DB-B283-946B69D9E618}"/>
    <dgm:cxn modelId="{0B003C6C-09DF-4F6F-9634-3C4B7BC409F8}" srcId="{4A5BFD5B-0982-4157-A51A-796BD4EBFBE6}" destId="{A430C190-8A13-4F14-93F8-C118CDD3BB59}" srcOrd="1" destOrd="0" parTransId="{B97E1A9F-7D39-4A96-A0CB-A83D05A5A060}" sibTransId="{E5FC91FA-0BB7-4AF3-B43E-008C5DE1C2B7}"/>
    <dgm:cxn modelId="{02FF212E-F28B-46A6-BA93-F0E35E3B7541}" srcId="{A430C190-8A13-4F14-93F8-C118CDD3BB59}" destId="{7D3BE60E-AFEB-4240-84C1-6F16C1FF4AFB}" srcOrd="0" destOrd="1" parTransId="{C0BA8339-E4A4-421F-A8F2-D886AB614F3D}" sibTransId="{7D777CDE-5625-4FEF-8375-587E9AE6AEC7}"/>
    <dgm:cxn modelId="{24CFC016-61C8-4218-8BCF-DEFFD2CCC7E2}" srcId="{4A5BFD5B-0982-4157-A51A-796BD4EBFBE6}" destId="{6F5A7112-CD0F-4126-BDEE-CDD2F2939E10}" srcOrd="2" destOrd="0" parTransId="{DFF5C1C7-1E27-4D37-8C14-B24B4A5F6EB0}" sibTransId="{64736381-0801-44FC-B3F8-CAB976C4E44F}"/>
    <dgm:cxn modelId="{4ACE992B-7C4D-4D2C-952F-7289A917FF0D}" srcId="{6F5A7112-CD0F-4126-BDEE-CDD2F2939E10}" destId="{0CE404A4-1734-4378-8FB5-48515AC3D773}" srcOrd="0" destOrd="2" parTransId="{FB3C16C0-5BE4-4C46-A431-C87E9CEC6FD5}" sibTransId="{7E5DBCDF-6CA2-4282-AC79-FF095102BBE8}"/>
    <dgm:cxn modelId="{17C0705F-5AC6-4386-9CAC-B507457A6F17}" srcId="{6F5A7112-CD0F-4126-BDEE-CDD2F2939E10}" destId="{738F345D-7F53-48EA-BC55-64101809A1D0}" srcOrd="1" destOrd="2" parTransId="{A3B219C8-446B-4E07-8F64-49509A5D9C85}" sibTransId="{4CEEB7F6-F6CA-416F-B37A-39440F761C63}"/>
    <dgm:cxn modelId="{D0E75E1D-7425-49BB-A4CB-C3851B0AFD47}" srcId="{6F5A7112-CD0F-4126-BDEE-CDD2F2939E10}" destId="{50D467D2-37E1-4A4C-A236-6E236575AD7D}" srcOrd="2" destOrd="2" parTransId="{75F66411-BA17-4DD9-9309-97116D32BD96}" sibTransId="{87B7C937-86B7-410A-8E79-4C6EE581A77E}"/>
    <dgm:cxn modelId="{4B62FBC7-74A5-4C22-BDA7-2BD8000FCB51}" srcId="{6F5A7112-CD0F-4126-BDEE-CDD2F2939E10}" destId="{B171B353-AC3A-4E6D-8E66-D2D53AC8CCA5}" srcOrd="3" destOrd="2" parTransId="{80E50482-FD4C-41AB-8526-B7D44D2E26D1}" sibTransId="{9E434F7A-8787-455B-B5D7-5A7CFE057332}"/>
    <dgm:cxn modelId="{AD921481-CA61-44D0-8C41-E5E5EEE97984}" srcId="{6F5A7112-CD0F-4126-BDEE-CDD2F2939E10}" destId="{A9504EF3-4C3C-4747-925B-09315CA1B9DB}" srcOrd="4" destOrd="2" parTransId="{80C1BE55-B8B8-4F45-BF82-A5E9B9AFE526}" sibTransId="{6B362991-EA49-4EFD-83F7-5F518AAF6A01}"/>
    <dgm:cxn modelId="{8927BE8C-1E0B-4305-AF44-8F14CACB7030}" srcId="{6F5A7112-CD0F-4126-BDEE-CDD2F2939E10}" destId="{3ACEA338-DEE9-4E94-B580-E641C1399830}" srcOrd="5" destOrd="2" parTransId="{E76B564E-FA48-4050-A76A-5E1474E50DD0}" sibTransId="{9590FAF1-0864-41BC-8DAF-19F8022F6E67}"/>
    <dgm:cxn modelId="{39F2C146-A594-4922-975E-AA7ACC475DD6}" srcId="{6F5A7112-CD0F-4126-BDEE-CDD2F2939E10}" destId="{EB31DFA1-0B8E-45EE-8AC2-53CA50EA42BF}" srcOrd="6" destOrd="2" parTransId="{7E647453-959F-4402-A485-D3BADD958102}" sibTransId="{4E55F4EF-C721-41EA-9AC7-101B1DE4A2B7}"/>
    <dgm:cxn modelId="{0C2F6DFE-86AB-4081-A409-E7D206C04B4F}" srcId="{6F5A7112-CD0F-4126-BDEE-CDD2F2939E10}" destId="{2C7611C1-9C28-4D6A-B55B-65F372458C10}" srcOrd="7" destOrd="2" parTransId="{DB2612EE-FD1F-4C37-BC50-0B45CEBAFA98}" sibTransId="{C893F8BE-690B-4070-98C0-D3B744E13BAC}"/>
    <dgm:cxn modelId="{B26F2871-80B6-45B9-93E9-C960EB54F59D}" srcId="{4A5BFD5B-0982-4157-A51A-796BD4EBFBE6}" destId="{8922B898-A420-4CB6-8DF7-807186EA2FBE}" srcOrd="3" destOrd="0" parTransId="{DCE59327-1DFE-4938-B4DF-D97AB113371D}" sibTransId="{2768ED30-8E5E-4F5E-8C2E-9101FB535AA1}"/>
    <dgm:cxn modelId="{4683B8A8-3E86-499D-886B-A9535B0F8730}" srcId="{8922B898-A420-4CB6-8DF7-807186EA2FBE}" destId="{8EE2008B-7CB5-473E-9DDC-171F7CD85ADB}" srcOrd="0" destOrd="3" parTransId="{8EDB5D8B-14EB-4BF3-81CA-08B01150157F}" sibTransId="{6597EDCC-6712-4450-89C6-1491577C8CA5}"/>
    <dgm:cxn modelId="{3A153DFC-A830-433E-B8F8-9A43F0A666AA}" srcId="{8922B898-A420-4CB6-8DF7-807186EA2FBE}" destId="{D009A5E4-5664-4B8A-84BF-FA355A17B759}" srcOrd="1" destOrd="3" parTransId="{8F3B8BB4-DEA6-4661-A803-930AE76E4CE6}" sibTransId="{CFAA3640-FDCC-4098-94F6-6D74548AE6EB}"/>
    <dgm:cxn modelId="{64027A1A-59C4-4637-8719-486B52B1B7B0}" srcId="{4A5BFD5B-0982-4157-A51A-796BD4EBFBE6}" destId="{13562DC8-C2C8-4382-9659-E25552C0967D}" srcOrd="4" destOrd="0" parTransId="{23D66378-E8D4-48C7-A0EB-41935E342A7E}" sibTransId="{A5B2B2BB-E22A-4347-A230-E34BC9F6608F}"/>
    <dgm:cxn modelId="{FE5442AC-A574-4CA7-97C5-EFAECB57306D}" srcId="{13562DC8-C2C8-4382-9659-E25552C0967D}" destId="{145330A3-0FE6-4FEE-919C-4968E08B2C3B}" srcOrd="0" destOrd="4" parTransId="{85A05CC6-699F-44AB-A546-E1F678195C8F}" sibTransId="{ECD7E733-846D-43CC-BF11-14793343E390}"/>
    <dgm:cxn modelId="{F2861AB3-FDF1-465D-BF74-C7D06B9F92B3}" srcId="{13562DC8-C2C8-4382-9659-E25552C0967D}" destId="{C94A53EB-9841-48F8-8E6A-7CA33B64E241}" srcOrd="1" destOrd="4" parTransId="{B45ADF97-82FF-4D2D-A21D-A587D84B6487}" sibTransId="{6D622E1F-ADDB-4F57-8160-795B849234C8}"/>
    <dgm:cxn modelId="{DE511CA8-387E-451E-85B4-960DD0AB85B9}" srcId="{13562DC8-C2C8-4382-9659-E25552C0967D}" destId="{AE8ECFCC-2F79-4C9A-84D7-06581BAD388E}" srcOrd="2" destOrd="4" parTransId="{E932CD01-A691-48BD-B91B-4AE2BFA51EBB}" sibTransId="{461C30EE-9B86-4800-B7F7-A0A9DC10FB4B}"/>
    <dgm:cxn modelId="{7DBDB7DB-D6DA-4B3E-B7E2-816A6615A06F}" type="presOf" srcId="{4A5BFD5B-0982-4157-A51A-796BD4EBFBE6}" destId="{A5974682-A8AD-4F5B-8CB8-946CE8B9E885}" srcOrd="0" destOrd="0" presId="urn:microsoft.com/office/officeart/2005/8/layout/lProcess3#3"/>
    <dgm:cxn modelId="{5FF0B3C8-33C6-403A-8BA5-BDFBEBE0C18A}" type="presParOf" srcId="{A5974682-A8AD-4F5B-8CB8-946CE8B9E885}" destId="{F98D0D8D-EBFD-4EFA-8D72-CF34C1A75F71}" srcOrd="0" destOrd="0" presId="urn:microsoft.com/office/officeart/2005/8/layout/lProcess3#3"/>
    <dgm:cxn modelId="{90B830D2-D755-46FA-AD63-B9656028DB3A}" type="presParOf" srcId="{F98D0D8D-EBFD-4EFA-8D72-CF34C1A75F71}" destId="{9DE6C3A4-9FB1-48B7-8D1D-DB85D3173570}" srcOrd="0" destOrd="0" presId="urn:microsoft.com/office/officeart/2005/8/layout/lProcess3#3"/>
    <dgm:cxn modelId="{62506658-4B2C-4153-8E6C-29AEFFFA6372}" type="presOf" srcId="{A20ACA8A-BD58-455C-9464-749E92DD4379}" destId="{9DE6C3A4-9FB1-48B7-8D1D-DB85D3173570}" srcOrd="0" destOrd="0" presId="urn:microsoft.com/office/officeart/2005/8/layout/lProcess3#3"/>
    <dgm:cxn modelId="{B9B76810-87B4-4695-9094-F97F364F0060}" type="presParOf" srcId="{F98D0D8D-EBFD-4EFA-8D72-CF34C1A75F71}" destId="{02AF6814-755B-4E1E-92F5-23EFC32EA486}" srcOrd="1" destOrd="0" presId="urn:microsoft.com/office/officeart/2005/8/layout/lProcess3#3"/>
    <dgm:cxn modelId="{E5B66EB7-74FC-451A-880A-105B87155FEE}" type="presParOf" srcId="{F98D0D8D-EBFD-4EFA-8D72-CF34C1A75F71}" destId="{632EE57C-21F4-4448-A27F-AAA40A07B57D}" srcOrd="2" destOrd="0" presId="urn:microsoft.com/office/officeart/2005/8/layout/lProcess3#3"/>
    <dgm:cxn modelId="{83A36C78-03D6-4013-A7B4-8FE39E5BA526}" type="presOf" srcId="{D866963F-B469-4CA5-8774-CE3886FC2FB8}" destId="{632EE57C-21F4-4448-A27F-AAA40A07B57D}" srcOrd="0" destOrd="0" presId="urn:microsoft.com/office/officeart/2005/8/layout/lProcess3#3"/>
    <dgm:cxn modelId="{8EBE3562-016F-4150-9693-F6C407E6E81E}" type="presParOf" srcId="{A5974682-A8AD-4F5B-8CB8-946CE8B9E885}" destId="{79913B62-E19D-4E2C-8AE9-1C4300C04C5F}" srcOrd="1" destOrd="0" presId="urn:microsoft.com/office/officeart/2005/8/layout/lProcess3#3"/>
    <dgm:cxn modelId="{1B4A9B7F-A57C-4B2F-AF73-2D7E77071402}" type="presParOf" srcId="{A5974682-A8AD-4F5B-8CB8-946CE8B9E885}" destId="{C4DBECB4-8193-4A7A-BDE5-9129DB6A73D8}" srcOrd="2" destOrd="0" presId="urn:microsoft.com/office/officeart/2005/8/layout/lProcess3#3"/>
    <dgm:cxn modelId="{394F6858-58BD-4D89-8B32-AC9C4A71C7C4}" type="presParOf" srcId="{C4DBECB4-8193-4A7A-BDE5-9129DB6A73D8}" destId="{5266845F-A19D-404C-BB66-89610235EE4A}" srcOrd="0" destOrd="2" presId="urn:microsoft.com/office/officeart/2005/8/layout/lProcess3#3"/>
    <dgm:cxn modelId="{87F30498-72DD-4591-AF9F-54F4B73A3049}" type="presOf" srcId="{A430C190-8A13-4F14-93F8-C118CDD3BB59}" destId="{5266845F-A19D-404C-BB66-89610235EE4A}" srcOrd="0" destOrd="0" presId="urn:microsoft.com/office/officeart/2005/8/layout/lProcess3#3"/>
    <dgm:cxn modelId="{CABA8959-03C5-42BD-90BF-697C201B47CC}" type="presParOf" srcId="{C4DBECB4-8193-4A7A-BDE5-9129DB6A73D8}" destId="{86245EBC-E682-4E1E-AE03-40508A1F7537}" srcOrd="1" destOrd="2" presId="urn:microsoft.com/office/officeart/2005/8/layout/lProcess3#3"/>
    <dgm:cxn modelId="{2A612991-59B2-4D33-9DD7-AD83AAF274A8}" type="presParOf" srcId="{C4DBECB4-8193-4A7A-BDE5-9129DB6A73D8}" destId="{E51F68D0-9303-4B54-A3DF-6DF2533013EB}" srcOrd="2" destOrd="2" presId="urn:microsoft.com/office/officeart/2005/8/layout/lProcess3#3"/>
    <dgm:cxn modelId="{004551CB-A784-4B63-9FD9-C468BA25CBC0}" type="presOf" srcId="{7D3BE60E-AFEB-4240-84C1-6F16C1FF4AFB}" destId="{E51F68D0-9303-4B54-A3DF-6DF2533013EB}" srcOrd="0" destOrd="0" presId="urn:microsoft.com/office/officeart/2005/8/layout/lProcess3#3"/>
    <dgm:cxn modelId="{9B58CED2-3E92-4CD5-BE6E-88670BA5F385}" type="presParOf" srcId="{A5974682-A8AD-4F5B-8CB8-946CE8B9E885}" destId="{BDDE2BFD-D261-4FE7-AFFF-4869FB5D2E40}" srcOrd="3" destOrd="0" presId="urn:microsoft.com/office/officeart/2005/8/layout/lProcess3#3"/>
    <dgm:cxn modelId="{2CAA8B06-A9C1-48FB-92B8-128E97F70ED5}" type="presParOf" srcId="{A5974682-A8AD-4F5B-8CB8-946CE8B9E885}" destId="{D257E3F1-C9B1-4F03-A183-38B3FFB8FF90}" srcOrd="4" destOrd="0" presId="urn:microsoft.com/office/officeart/2005/8/layout/lProcess3#3"/>
    <dgm:cxn modelId="{E0E20DF4-E216-402B-ADE8-7E7AF4CB0F8C}" type="presParOf" srcId="{D257E3F1-C9B1-4F03-A183-38B3FFB8FF90}" destId="{3BE991E3-D4BA-473C-BC4F-A4C60BBFB494}" srcOrd="0" destOrd="4" presId="urn:microsoft.com/office/officeart/2005/8/layout/lProcess3#3"/>
    <dgm:cxn modelId="{3FDF571B-D047-4B3D-AAD8-4FB2EE0460E4}" type="presOf" srcId="{6F5A7112-CD0F-4126-BDEE-CDD2F2939E10}" destId="{3BE991E3-D4BA-473C-BC4F-A4C60BBFB494}" srcOrd="0" destOrd="0" presId="urn:microsoft.com/office/officeart/2005/8/layout/lProcess3#3"/>
    <dgm:cxn modelId="{3DBBFE2F-4797-4AC0-A47C-6CF68BC96FE1}" type="presParOf" srcId="{D257E3F1-C9B1-4F03-A183-38B3FFB8FF90}" destId="{306EF004-FCB4-4E65-A96F-7A5C9210941C}" srcOrd="1" destOrd="4" presId="urn:microsoft.com/office/officeart/2005/8/layout/lProcess3#3"/>
    <dgm:cxn modelId="{206F9133-6473-4E11-B08E-6944FF9FCE5F}" type="presParOf" srcId="{D257E3F1-C9B1-4F03-A183-38B3FFB8FF90}" destId="{2C6CE121-F4FE-471F-9843-1DF662875CD3}" srcOrd="2" destOrd="4" presId="urn:microsoft.com/office/officeart/2005/8/layout/lProcess3#3"/>
    <dgm:cxn modelId="{40DAB2BB-5149-42E7-8128-2E976066286D}" type="presOf" srcId="{0CE404A4-1734-4378-8FB5-48515AC3D773}" destId="{2C6CE121-F4FE-471F-9843-1DF662875CD3}" srcOrd="0" destOrd="0" presId="urn:microsoft.com/office/officeart/2005/8/layout/lProcess3#3"/>
    <dgm:cxn modelId="{FDD7EB38-047E-4479-BA03-AB661A49E23D}" type="presParOf" srcId="{D257E3F1-C9B1-4F03-A183-38B3FFB8FF90}" destId="{9601F45A-8436-4A94-8F33-2978C25AF192}" srcOrd="3" destOrd="4" presId="urn:microsoft.com/office/officeart/2005/8/layout/lProcess3#3"/>
    <dgm:cxn modelId="{14B2D778-0405-4C33-B96A-15D18F8AFDB0}" type="presParOf" srcId="{D257E3F1-C9B1-4F03-A183-38B3FFB8FF90}" destId="{DF1EAAE6-019E-4447-8997-02DBC8EE85D9}" srcOrd="4" destOrd="4" presId="urn:microsoft.com/office/officeart/2005/8/layout/lProcess3#3"/>
    <dgm:cxn modelId="{DBFCAC97-3A02-492D-A107-3B708210A1E0}" type="presOf" srcId="{738F345D-7F53-48EA-BC55-64101809A1D0}" destId="{DF1EAAE6-019E-4447-8997-02DBC8EE85D9}" srcOrd="0" destOrd="0" presId="urn:microsoft.com/office/officeart/2005/8/layout/lProcess3#3"/>
    <dgm:cxn modelId="{BF8AAECE-BD6A-467B-8DFA-CBE4443037AD}" type="presParOf" srcId="{D257E3F1-C9B1-4F03-A183-38B3FFB8FF90}" destId="{8A6F9A3B-4D34-4D3D-8248-0B94334A9F51}" srcOrd="5" destOrd="4" presId="urn:microsoft.com/office/officeart/2005/8/layout/lProcess3#3"/>
    <dgm:cxn modelId="{00F55E95-B879-4F4B-94F8-501941A91C97}" type="presParOf" srcId="{D257E3F1-C9B1-4F03-A183-38B3FFB8FF90}" destId="{62FA2455-3A9D-4C06-A110-EFFEED93D9AF}" srcOrd="6" destOrd="4" presId="urn:microsoft.com/office/officeart/2005/8/layout/lProcess3#3"/>
    <dgm:cxn modelId="{61879224-CA0F-4116-B9CE-E67F8CA6BE82}" type="presOf" srcId="{50D467D2-37E1-4A4C-A236-6E236575AD7D}" destId="{62FA2455-3A9D-4C06-A110-EFFEED93D9AF}" srcOrd="0" destOrd="0" presId="urn:microsoft.com/office/officeart/2005/8/layout/lProcess3#3"/>
    <dgm:cxn modelId="{9E27B87F-EC7A-4282-9668-F193D378E3FE}" type="presParOf" srcId="{D257E3F1-C9B1-4F03-A183-38B3FFB8FF90}" destId="{A8F7AD24-CE2C-46BC-AAD7-7F56BE33C315}" srcOrd="7" destOrd="4" presId="urn:microsoft.com/office/officeart/2005/8/layout/lProcess3#3"/>
    <dgm:cxn modelId="{0F8CDB07-291A-41BB-AEA0-EE8F66B2767C}" type="presParOf" srcId="{D257E3F1-C9B1-4F03-A183-38B3FFB8FF90}" destId="{229D5925-7796-40EA-9E7D-BAF755AE0D89}" srcOrd="8" destOrd="4" presId="urn:microsoft.com/office/officeart/2005/8/layout/lProcess3#3"/>
    <dgm:cxn modelId="{2C1FDB31-4578-4A1B-9EE9-CEAB303EDFCE}" type="presOf" srcId="{B171B353-AC3A-4E6D-8E66-D2D53AC8CCA5}" destId="{229D5925-7796-40EA-9E7D-BAF755AE0D89}" srcOrd="0" destOrd="0" presId="urn:microsoft.com/office/officeart/2005/8/layout/lProcess3#3"/>
    <dgm:cxn modelId="{BBB37712-2998-4BA9-AB15-20134670B760}" type="presParOf" srcId="{D257E3F1-C9B1-4F03-A183-38B3FFB8FF90}" destId="{4AB6F7D0-946B-45F7-8FC1-0D735CD81AE7}" srcOrd="9" destOrd="4" presId="urn:microsoft.com/office/officeart/2005/8/layout/lProcess3#3"/>
    <dgm:cxn modelId="{6978F3CA-E2D0-4B54-A9F1-56D63BFD5557}" type="presParOf" srcId="{D257E3F1-C9B1-4F03-A183-38B3FFB8FF90}" destId="{AE3AD998-64BC-4D2B-A8CA-37FB3023D197}" srcOrd="10" destOrd="4" presId="urn:microsoft.com/office/officeart/2005/8/layout/lProcess3#3"/>
    <dgm:cxn modelId="{347C9E89-6A6F-4CC9-9BE0-123BD38C4AF8}" type="presOf" srcId="{A9504EF3-4C3C-4747-925B-09315CA1B9DB}" destId="{AE3AD998-64BC-4D2B-A8CA-37FB3023D197}" srcOrd="0" destOrd="0" presId="urn:microsoft.com/office/officeart/2005/8/layout/lProcess3#3"/>
    <dgm:cxn modelId="{5A446E66-851A-4411-8212-E94140C9824D}" type="presParOf" srcId="{D257E3F1-C9B1-4F03-A183-38B3FFB8FF90}" destId="{F5381ABE-AE92-451F-AE75-347136CF5A8C}" srcOrd="11" destOrd="4" presId="urn:microsoft.com/office/officeart/2005/8/layout/lProcess3#3"/>
    <dgm:cxn modelId="{63DBE16B-00C0-453B-A2B0-0F4E7242762F}" type="presParOf" srcId="{D257E3F1-C9B1-4F03-A183-38B3FFB8FF90}" destId="{B036F151-FD6D-46EC-9D87-85D87793E9EE}" srcOrd="12" destOrd="4" presId="urn:microsoft.com/office/officeart/2005/8/layout/lProcess3#3"/>
    <dgm:cxn modelId="{76669A38-DD19-4714-A7B5-16C94D4D4700}" type="presOf" srcId="{3ACEA338-DEE9-4E94-B580-E641C1399830}" destId="{B036F151-FD6D-46EC-9D87-85D87793E9EE}" srcOrd="0" destOrd="0" presId="urn:microsoft.com/office/officeart/2005/8/layout/lProcess3#3"/>
    <dgm:cxn modelId="{9396FC60-1A79-4856-A38E-783170251D37}" type="presParOf" srcId="{D257E3F1-C9B1-4F03-A183-38B3FFB8FF90}" destId="{958D50F0-E914-48A1-AF2B-41B20A024BAE}" srcOrd="13" destOrd="4" presId="urn:microsoft.com/office/officeart/2005/8/layout/lProcess3#3"/>
    <dgm:cxn modelId="{A04C399F-DC6B-4683-A619-51E1CA031237}" type="presParOf" srcId="{D257E3F1-C9B1-4F03-A183-38B3FFB8FF90}" destId="{DC944961-6B58-450A-BE5A-A9024E068E3F}" srcOrd="14" destOrd="4" presId="urn:microsoft.com/office/officeart/2005/8/layout/lProcess3#3"/>
    <dgm:cxn modelId="{98092338-E4A6-453E-A6EC-944D1F41600F}" type="presOf" srcId="{EB31DFA1-0B8E-45EE-8AC2-53CA50EA42BF}" destId="{DC944961-6B58-450A-BE5A-A9024E068E3F}" srcOrd="0" destOrd="0" presId="urn:microsoft.com/office/officeart/2005/8/layout/lProcess3#3"/>
    <dgm:cxn modelId="{6A03724E-ED74-4427-B228-78EF509F9552}" type="presParOf" srcId="{D257E3F1-C9B1-4F03-A183-38B3FFB8FF90}" destId="{91B1FAD7-E524-4D84-9395-3545C2A8AF09}" srcOrd="15" destOrd="4" presId="urn:microsoft.com/office/officeart/2005/8/layout/lProcess3#3"/>
    <dgm:cxn modelId="{425F12C0-5B57-4E12-8B8F-34985912503A}" type="presParOf" srcId="{D257E3F1-C9B1-4F03-A183-38B3FFB8FF90}" destId="{E101ABD9-768C-4854-8D12-9947FA8C3430}" srcOrd="16" destOrd="4" presId="urn:microsoft.com/office/officeart/2005/8/layout/lProcess3#3"/>
    <dgm:cxn modelId="{F4DE1CD8-E645-4959-B3A9-944BAA9530D2}" type="presOf" srcId="{2C7611C1-9C28-4D6A-B55B-65F372458C10}" destId="{E101ABD9-768C-4854-8D12-9947FA8C3430}" srcOrd="0" destOrd="0" presId="urn:microsoft.com/office/officeart/2005/8/layout/lProcess3#3"/>
    <dgm:cxn modelId="{CE484A30-9F8B-4D45-9C86-A59B87224835}" type="presParOf" srcId="{A5974682-A8AD-4F5B-8CB8-946CE8B9E885}" destId="{885A08BB-4CDF-450B-B858-0F663EFB982E}" srcOrd="5" destOrd="0" presId="urn:microsoft.com/office/officeart/2005/8/layout/lProcess3#3"/>
    <dgm:cxn modelId="{4C3FBEE3-103D-4659-9E52-0D2FA163CD83}" type="presParOf" srcId="{A5974682-A8AD-4F5B-8CB8-946CE8B9E885}" destId="{3FC16926-A385-4073-BA37-3A4748EC49DA}" srcOrd="6" destOrd="0" presId="urn:microsoft.com/office/officeart/2005/8/layout/lProcess3#3"/>
    <dgm:cxn modelId="{98BD623A-BEFF-40DA-A3F2-EEACA9F5AC82}" type="presParOf" srcId="{3FC16926-A385-4073-BA37-3A4748EC49DA}" destId="{0926656D-93F0-44C0-A4F3-2438EE7E6BF8}" srcOrd="0" destOrd="6" presId="urn:microsoft.com/office/officeart/2005/8/layout/lProcess3#3"/>
    <dgm:cxn modelId="{E6D96618-B769-4491-9251-1D43CDC9F969}" type="presOf" srcId="{8922B898-A420-4CB6-8DF7-807186EA2FBE}" destId="{0926656D-93F0-44C0-A4F3-2438EE7E6BF8}" srcOrd="0" destOrd="0" presId="urn:microsoft.com/office/officeart/2005/8/layout/lProcess3#3"/>
    <dgm:cxn modelId="{806BF39B-918C-423E-9939-95AF5ED03AC5}" type="presParOf" srcId="{3FC16926-A385-4073-BA37-3A4748EC49DA}" destId="{BB9D5AF8-F0E7-4DFE-80D2-28229E053368}" srcOrd="1" destOrd="6" presId="urn:microsoft.com/office/officeart/2005/8/layout/lProcess3#3"/>
    <dgm:cxn modelId="{947E3D70-AF6E-4877-8B36-668F6C3DD262}" type="presParOf" srcId="{3FC16926-A385-4073-BA37-3A4748EC49DA}" destId="{0A6244A5-50AD-4A06-B517-9D797858C82F}" srcOrd="2" destOrd="6" presId="urn:microsoft.com/office/officeart/2005/8/layout/lProcess3#3"/>
    <dgm:cxn modelId="{8947257B-E6E2-4856-97EF-816EBDE2FADE}" type="presOf" srcId="{8EE2008B-7CB5-473E-9DDC-171F7CD85ADB}" destId="{0A6244A5-50AD-4A06-B517-9D797858C82F}" srcOrd="0" destOrd="0" presId="urn:microsoft.com/office/officeart/2005/8/layout/lProcess3#3"/>
    <dgm:cxn modelId="{3B1DE29A-A874-403A-BB4A-9DA33CACAAC8}" type="presParOf" srcId="{3FC16926-A385-4073-BA37-3A4748EC49DA}" destId="{82258EED-A95A-448E-8CB4-D23462266205}" srcOrd="3" destOrd="6" presId="urn:microsoft.com/office/officeart/2005/8/layout/lProcess3#3"/>
    <dgm:cxn modelId="{4151074B-31BA-44C0-B83E-98FFD14E51E2}" type="presParOf" srcId="{3FC16926-A385-4073-BA37-3A4748EC49DA}" destId="{55133E80-9C88-460E-92B8-800CE11C204B}" srcOrd="4" destOrd="6" presId="urn:microsoft.com/office/officeart/2005/8/layout/lProcess3#3"/>
    <dgm:cxn modelId="{E86725C6-4178-4E97-866B-D8CD6465FF0E}" type="presOf" srcId="{D009A5E4-5664-4B8A-84BF-FA355A17B759}" destId="{55133E80-9C88-460E-92B8-800CE11C204B}" srcOrd="0" destOrd="0" presId="urn:microsoft.com/office/officeart/2005/8/layout/lProcess3#3"/>
    <dgm:cxn modelId="{DB6511D0-997C-4862-9FA3-02AA4E0D0C97}" type="presParOf" srcId="{A5974682-A8AD-4F5B-8CB8-946CE8B9E885}" destId="{80452B12-06CF-49AF-A530-42672B3715A4}" srcOrd="7" destOrd="0" presId="urn:microsoft.com/office/officeart/2005/8/layout/lProcess3#3"/>
    <dgm:cxn modelId="{D6C24C1C-13CD-4B29-B019-875277DCAD20}" type="presParOf" srcId="{A5974682-A8AD-4F5B-8CB8-946CE8B9E885}" destId="{092D965F-2D9D-4457-B958-6A7F58652EF3}" srcOrd="8" destOrd="0" presId="urn:microsoft.com/office/officeart/2005/8/layout/lProcess3#3"/>
    <dgm:cxn modelId="{CA997A3C-D97A-4D83-B470-84784C1F7AD0}" type="presParOf" srcId="{092D965F-2D9D-4457-B958-6A7F58652EF3}" destId="{8E0E84E1-BC3D-4EBD-89D3-F54599FDB04A}" srcOrd="0" destOrd="8" presId="urn:microsoft.com/office/officeart/2005/8/layout/lProcess3#3"/>
    <dgm:cxn modelId="{EA883F99-F4CC-445A-807D-729B51166237}" type="presOf" srcId="{13562DC8-C2C8-4382-9659-E25552C0967D}" destId="{8E0E84E1-BC3D-4EBD-89D3-F54599FDB04A}" srcOrd="0" destOrd="0" presId="urn:microsoft.com/office/officeart/2005/8/layout/lProcess3#3"/>
    <dgm:cxn modelId="{61C42AA2-443A-4550-9394-BF7D64423791}" type="presParOf" srcId="{092D965F-2D9D-4457-B958-6A7F58652EF3}" destId="{BA265F56-F23E-42BB-83F6-A7CBC464936D}" srcOrd="1" destOrd="8" presId="urn:microsoft.com/office/officeart/2005/8/layout/lProcess3#3"/>
    <dgm:cxn modelId="{0B764740-42AD-48EE-9F85-3016177888F1}" type="presParOf" srcId="{092D965F-2D9D-4457-B958-6A7F58652EF3}" destId="{6872BB49-186C-4557-878E-1E8AFFFFA241}" srcOrd="2" destOrd="8" presId="urn:microsoft.com/office/officeart/2005/8/layout/lProcess3#3"/>
    <dgm:cxn modelId="{BE0E16A5-6513-42B6-832E-0EC51683DB0A}" type="presOf" srcId="{145330A3-0FE6-4FEE-919C-4968E08B2C3B}" destId="{6872BB49-186C-4557-878E-1E8AFFFFA241}" srcOrd="0" destOrd="0" presId="urn:microsoft.com/office/officeart/2005/8/layout/lProcess3#3"/>
    <dgm:cxn modelId="{E90C21F9-CBF4-494D-8103-3CAADAADB6BB}" type="presParOf" srcId="{092D965F-2D9D-4457-B958-6A7F58652EF3}" destId="{1A5C80EF-E3B0-4EA4-BFF6-79DC366CD63B}" srcOrd="3" destOrd="8" presId="urn:microsoft.com/office/officeart/2005/8/layout/lProcess3#3"/>
    <dgm:cxn modelId="{D88777C6-5D09-41D5-91F8-28CD4601C38E}" type="presParOf" srcId="{092D965F-2D9D-4457-B958-6A7F58652EF3}" destId="{F79548A4-CC24-487E-943C-484CE74AC23A}" srcOrd="4" destOrd="8" presId="urn:microsoft.com/office/officeart/2005/8/layout/lProcess3#3"/>
    <dgm:cxn modelId="{D968BDEE-DDE1-4534-8629-ABB4481427A6}" type="presOf" srcId="{C94A53EB-9841-48F8-8E6A-7CA33B64E241}" destId="{F79548A4-CC24-487E-943C-484CE74AC23A}" srcOrd="0" destOrd="0" presId="urn:microsoft.com/office/officeart/2005/8/layout/lProcess3#3"/>
    <dgm:cxn modelId="{3A70B937-422B-4115-BD15-13243A75341C}" type="presParOf" srcId="{092D965F-2D9D-4457-B958-6A7F58652EF3}" destId="{A76973ED-BA77-4F78-BB85-F938233919E0}" srcOrd="5" destOrd="8" presId="urn:microsoft.com/office/officeart/2005/8/layout/lProcess3#3"/>
    <dgm:cxn modelId="{92081308-0337-4A2C-AA58-6E78FA5B8A59}" type="presParOf" srcId="{092D965F-2D9D-4457-B958-6A7F58652EF3}" destId="{3C6C998C-F6B3-4788-BCA1-84A1DD8A468C}" srcOrd="6" destOrd="8" presId="urn:microsoft.com/office/officeart/2005/8/layout/lProcess3#3"/>
    <dgm:cxn modelId="{96633B57-0193-47B3-BDE6-B86A191BEB54}" type="presOf" srcId="{AE8ECFCC-2F79-4C9A-84D7-06581BAD388E}" destId="{3C6C998C-F6B3-4788-BCA1-84A1DD8A468C}" srcOrd="0" destOrd="0" presId="urn:microsoft.com/office/officeart/2005/8/layout/lProcess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855341" cy="3471247"/>
        <a:chOff x="0" y="0"/>
        <a:chExt cx="10855341" cy="3471247"/>
      </a:xfrm>
    </dsp:grpSpPr>
    <dsp:sp modelId="{F8DFDF98-0A53-46D4-9B82-AD76B7DE4767}">
      <dsp:nvSpPr>
        <dsp:cNvPr id="3" name="矩形 2"/>
        <dsp:cNvSpPr/>
      </dsp:nvSpPr>
      <dsp:spPr bwMode="white">
        <a:xfrm>
          <a:off x="0" y="18054"/>
          <a:ext cx="2455960" cy="460800"/>
        </a:xfrm>
        <a:prstGeom prst="rect">
          <a:avLst/>
        </a:prstGeom>
      </dsp:spPr>
      <dsp:style>
        <a:lnRef idx="2">
          <a:schemeClr val="accent1"/>
        </a:lnRef>
        <a:fillRef idx="1">
          <a:schemeClr val="accent1"/>
        </a:fillRef>
        <a:effectRef idx="0">
          <a:scrgbClr r="0" g="0" b="0"/>
        </a:effectRef>
        <a:fontRef idx="minor">
          <a:schemeClr val="lt1"/>
        </a:fontRef>
      </dsp:style>
      <dsp:txBody>
        <a:bodyPr lIns="128016" tIns="73152" rIns="128016" bIns="73152"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sz="1800" b="1" dirty="0"/>
            <a:t>理论意义</a:t>
          </a:r>
        </a:p>
      </dsp:txBody>
      <dsp:txXfrm>
        <a:off x="0" y="18054"/>
        <a:ext cx="2455960" cy="460800"/>
      </dsp:txXfrm>
    </dsp:sp>
    <dsp:sp modelId="{CB374A02-0916-4652-8AE9-5540D9D12821}">
      <dsp:nvSpPr>
        <dsp:cNvPr id="4" name="矩形 3"/>
        <dsp:cNvSpPr/>
      </dsp:nvSpPr>
      <dsp:spPr bwMode="white">
        <a:xfrm>
          <a:off x="0" y="478854"/>
          <a:ext cx="2455960" cy="297434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dirty="0">
              <a:solidFill>
                <a:schemeClr val="dk1"/>
              </a:solidFill>
            </a:rPr>
            <a:t>本项目构建了一个基于协同过滤的电影推荐系统</a:t>
          </a:r>
          <a:endParaRPr lang="zh-CN" dirty="0">
            <a:solidFill>
              <a:schemeClr val="dk1"/>
            </a:solidFill>
          </a:endParaRPr>
        </a:p>
        <a:p>
          <a:pPr lvl="1">
            <a:lnSpc>
              <a:spcPct val="100000"/>
            </a:lnSpc>
            <a:spcBef>
              <a:spcPct val="0"/>
            </a:spcBef>
            <a:spcAft>
              <a:spcPct val="15000"/>
            </a:spcAft>
            <a:buChar char="•"/>
          </a:pPr>
          <a:r>
            <a:rPr lang="zh-CN" dirty="0">
              <a:solidFill>
                <a:schemeClr val="dk1"/>
              </a:solidFill>
            </a:rPr>
            <a:t>完整实现了从数据采集到可视化的全流程。通过实践，加深了对推荐算法原理的理解，</a:t>
          </a:r>
          <a:endParaRPr lang="zh-CN" dirty="0">
            <a:solidFill>
              <a:schemeClr val="dk1"/>
            </a:solidFill>
          </a:endParaRPr>
        </a:p>
        <a:p>
          <a:pPr lvl="1">
            <a:lnSpc>
              <a:spcPct val="100000"/>
            </a:lnSpc>
            <a:spcBef>
              <a:spcPct val="0"/>
            </a:spcBef>
            <a:spcAft>
              <a:spcPct val="15000"/>
            </a:spcAft>
            <a:buChar char="•"/>
          </a:pPr>
          <a:r>
            <a:rPr lang="zh-CN" dirty="0">
              <a:solidFill>
                <a:schemeClr val="dk1"/>
              </a:solidFill>
            </a:rPr>
            <a:t>并提升了在数据分析、用户行为建模等大数据核心技能方面的应用能力</a:t>
          </a:r>
          <a:endParaRPr>
            <a:solidFill>
              <a:schemeClr val="dk1"/>
            </a:solidFill>
          </a:endParaRPr>
        </a:p>
      </dsp:txBody>
      <dsp:txXfrm>
        <a:off x="0" y="478854"/>
        <a:ext cx="2455960" cy="2974340"/>
      </dsp:txXfrm>
    </dsp:sp>
    <dsp:sp modelId="{75578A93-4D26-49F3-9746-D9255B3FFCC3}">
      <dsp:nvSpPr>
        <dsp:cNvPr id="5" name="矩形 4"/>
        <dsp:cNvSpPr/>
      </dsp:nvSpPr>
      <dsp:spPr bwMode="white">
        <a:xfrm>
          <a:off x="2799794" y="18054"/>
          <a:ext cx="2455960" cy="460800"/>
        </a:xfrm>
        <a:prstGeom prst="rect">
          <a:avLst/>
        </a:prstGeom>
      </dsp:spPr>
      <dsp:style>
        <a:lnRef idx="2">
          <a:schemeClr val="accent1"/>
        </a:lnRef>
        <a:fillRef idx="1">
          <a:schemeClr val="accent1"/>
        </a:fillRef>
        <a:effectRef idx="0">
          <a:scrgbClr r="0" g="0" b="0"/>
        </a:effectRef>
        <a:fontRef idx="minor">
          <a:schemeClr val="lt1"/>
        </a:fontRef>
      </dsp:style>
      <dsp:txBody>
        <a:bodyPr lIns="128016" tIns="73152" rIns="128016" bIns="73152"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sz="1800" b="1" dirty="0"/>
            <a:t>应用价值</a:t>
          </a:r>
        </a:p>
      </dsp:txBody>
      <dsp:txXfrm>
        <a:off x="2799794" y="18054"/>
        <a:ext cx="2455960" cy="460800"/>
      </dsp:txXfrm>
    </dsp:sp>
    <dsp:sp modelId="{0639A1A6-9FD9-4C90-ADDC-80F6F79A6EEB}">
      <dsp:nvSpPr>
        <dsp:cNvPr id="6" name="矩形 5"/>
        <dsp:cNvSpPr/>
      </dsp:nvSpPr>
      <dsp:spPr bwMode="white">
        <a:xfrm>
          <a:off x="2799794" y="478854"/>
          <a:ext cx="2455960" cy="297434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marL="171450" lvl="1" indent="-171450">
            <a:lnSpc>
              <a:spcPct val="100000"/>
            </a:lnSpc>
            <a:spcBef>
              <a:spcPct val="0"/>
            </a:spcBef>
            <a:spcAft>
              <a:spcPct val="15000"/>
            </a:spcAft>
            <a:buChar char="•"/>
          </a:pPr>
          <a:r>
            <a:rPr lang="zh-CN" altLang="en-US" sz="1600" dirty="0">
              <a:solidFill>
                <a:schemeClr val="dk1"/>
              </a:solidFill>
            </a:rPr>
            <a:t>推荐系统是提升用户体验与商业转化的关键技术。</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可为影视类平台提供算法参考与技术支持</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系统具备评分管理、个性化推荐与后台统计等完整功能，具有良好的应用与推广价值。</a:t>
          </a:r>
          <a:endParaRPr>
            <a:solidFill>
              <a:schemeClr val="dk1"/>
            </a:solidFill>
          </a:endParaRPr>
        </a:p>
      </dsp:txBody>
      <dsp:txXfrm>
        <a:off x="2799794" y="478854"/>
        <a:ext cx="2455960" cy="2974340"/>
      </dsp:txXfrm>
    </dsp:sp>
    <dsp:sp modelId="{D0669F1B-F87C-4C6C-967C-C7816D6D6B16}">
      <dsp:nvSpPr>
        <dsp:cNvPr id="7" name="矩形 6"/>
        <dsp:cNvSpPr/>
      </dsp:nvSpPr>
      <dsp:spPr bwMode="white">
        <a:xfrm>
          <a:off x="5599588" y="18054"/>
          <a:ext cx="2455960" cy="460800"/>
        </a:xfrm>
        <a:prstGeom prst="rect">
          <a:avLst/>
        </a:prstGeom>
      </dsp:spPr>
      <dsp:style>
        <a:lnRef idx="2">
          <a:schemeClr val="accent1"/>
        </a:lnRef>
        <a:fillRef idx="1">
          <a:schemeClr val="accent1"/>
        </a:fillRef>
        <a:effectRef idx="0">
          <a:scrgbClr r="0" g="0" b="0"/>
        </a:effectRef>
        <a:fontRef idx="minor">
          <a:schemeClr val="lt1"/>
        </a:fontRef>
      </dsp:style>
      <dsp:txBody>
        <a:bodyPr lIns="128016" tIns="73152" rIns="128016" bIns="73152"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sz="1800" b="1" dirty="0"/>
            <a:t>社会意义</a:t>
          </a:r>
        </a:p>
      </dsp:txBody>
      <dsp:txXfrm>
        <a:off x="5599588" y="18054"/>
        <a:ext cx="2455960" cy="460800"/>
      </dsp:txXfrm>
    </dsp:sp>
    <dsp:sp modelId="{90813003-FEB7-4000-A7C5-1C23D9A3C3C3}">
      <dsp:nvSpPr>
        <dsp:cNvPr id="8" name="矩形 7"/>
        <dsp:cNvSpPr/>
      </dsp:nvSpPr>
      <dsp:spPr bwMode="white">
        <a:xfrm>
          <a:off x="5599588" y="478854"/>
          <a:ext cx="2455960" cy="297434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marL="171450" lvl="1" indent="-171450">
            <a:lnSpc>
              <a:spcPct val="100000"/>
            </a:lnSpc>
            <a:spcBef>
              <a:spcPct val="0"/>
            </a:spcBef>
            <a:spcAft>
              <a:spcPct val="15000"/>
            </a:spcAft>
            <a:buChar char="•"/>
          </a:pPr>
          <a:r>
            <a:rPr lang="zh-CN" altLang="en-US" sz="1600" dirty="0">
              <a:solidFill>
                <a:schemeClr val="dk1"/>
              </a:solidFill>
            </a:rPr>
            <a:t>帮助用户发现优质内容，提升观影效率</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有助于影视产业资源配置</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促进优质作品的传播与价值实现</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能够推动互联网文化产业的健康发展。</a:t>
          </a:r>
          <a:endParaRPr>
            <a:solidFill>
              <a:schemeClr val="dk1"/>
            </a:solidFill>
          </a:endParaRPr>
        </a:p>
      </dsp:txBody>
      <dsp:txXfrm>
        <a:off x="5599588" y="478854"/>
        <a:ext cx="2455960" cy="2974340"/>
      </dsp:txXfrm>
    </dsp:sp>
    <dsp:sp modelId="{29C1C8F2-5BD8-429B-A669-8E9E931F7944}">
      <dsp:nvSpPr>
        <dsp:cNvPr id="9" name="矩形 8"/>
        <dsp:cNvSpPr/>
      </dsp:nvSpPr>
      <dsp:spPr bwMode="white">
        <a:xfrm>
          <a:off x="8399381" y="18054"/>
          <a:ext cx="2455960" cy="460800"/>
        </a:xfrm>
        <a:prstGeom prst="rect">
          <a:avLst/>
        </a:prstGeom>
      </dsp:spPr>
      <dsp:style>
        <a:lnRef idx="2">
          <a:schemeClr val="accent1"/>
        </a:lnRef>
        <a:fillRef idx="1">
          <a:schemeClr val="accent1"/>
        </a:fillRef>
        <a:effectRef idx="0">
          <a:scrgbClr r="0" g="0" b="0"/>
        </a:effectRef>
        <a:fontRef idx="minor">
          <a:schemeClr val="lt1"/>
        </a:fontRef>
      </dsp:style>
      <dsp:txBody>
        <a:bodyPr lIns="128016" tIns="73152" rIns="128016" bIns="73152"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sz="1800" b="1" dirty="0"/>
            <a:t>个人能力提升</a:t>
          </a:r>
        </a:p>
      </dsp:txBody>
      <dsp:txXfrm>
        <a:off x="8399381" y="18054"/>
        <a:ext cx="2455960" cy="460800"/>
      </dsp:txXfrm>
    </dsp:sp>
    <dsp:sp modelId="{7FF01905-165C-41FC-BA13-12F25D42EEFC}">
      <dsp:nvSpPr>
        <dsp:cNvPr id="10" name="矩形 9"/>
        <dsp:cNvSpPr/>
      </dsp:nvSpPr>
      <dsp:spPr bwMode="white">
        <a:xfrm>
          <a:off x="8399381" y="478854"/>
          <a:ext cx="2455960" cy="297434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85344" tIns="85344" rIns="113792" bIns="128016"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marL="171450" lvl="1" indent="-171450">
            <a:lnSpc>
              <a:spcPct val="100000"/>
            </a:lnSpc>
            <a:spcBef>
              <a:spcPct val="0"/>
            </a:spcBef>
            <a:spcAft>
              <a:spcPct val="15000"/>
            </a:spcAft>
            <a:buChar char="•"/>
          </a:pPr>
          <a:r>
            <a:rPr lang="zh-CN" sz="1600" dirty="0">
              <a:solidFill>
                <a:schemeClr val="dk1"/>
              </a:solidFill>
            </a:rPr>
            <a:t>提升了团队协作、系统设计与</a:t>
          </a:r>
          <a:r>
            <a:rPr lang="en-US" sz="1600" dirty="0">
              <a:solidFill>
                <a:schemeClr val="dk1"/>
              </a:solidFill>
            </a:rPr>
            <a:t>Python</a:t>
          </a:r>
          <a:r>
            <a:rPr lang="zh-CN" sz="1600" dirty="0">
              <a:solidFill>
                <a:schemeClr val="dk1"/>
              </a:solidFill>
            </a:rPr>
            <a:t>编程能力，</a:t>
          </a:r>
          <a:endParaRPr lang="zh-CN" sz="1600" dirty="0">
            <a:solidFill>
              <a:schemeClr val="dk1"/>
            </a:solidFill>
          </a:endParaRPr>
        </a:p>
        <a:p>
          <a:pPr marL="171450" lvl="1" indent="-171450">
            <a:lnSpc>
              <a:spcPct val="100000"/>
            </a:lnSpc>
            <a:spcBef>
              <a:spcPct val="0"/>
            </a:spcBef>
            <a:spcAft>
              <a:spcPct val="15000"/>
            </a:spcAft>
            <a:buChar char="•"/>
          </a:pPr>
          <a:r>
            <a:rPr lang="zh-CN" sz="1600" dirty="0">
              <a:solidFill>
                <a:schemeClr val="dk1"/>
              </a:solidFill>
            </a:rPr>
            <a:t>还加深了对</a:t>
          </a:r>
          <a:r>
            <a:rPr lang="en-US" sz="1600" dirty="0">
              <a:solidFill>
                <a:schemeClr val="dk1"/>
              </a:solidFill>
            </a:rPr>
            <a:t>Web</a:t>
          </a:r>
          <a:r>
            <a:rPr lang="zh-CN" sz="1600" dirty="0">
              <a:solidFill>
                <a:schemeClr val="dk1"/>
              </a:solidFill>
            </a:rPr>
            <a:t>开发、数据库管理、前后端交互等相关技术的理解，</a:t>
          </a:r>
          <a:endParaRPr lang="zh-CN"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为今后从事大数据分析与智能推荐相关工作打下坚实基础。</a:t>
          </a:r>
          <a:endParaRPr>
            <a:solidFill>
              <a:schemeClr val="dk1"/>
            </a:solidFill>
          </a:endParaRPr>
        </a:p>
      </dsp:txBody>
      <dsp:txXfrm>
        <a:off x="8399381" y="478854"/>
        <a:ext cx="2455960" cy="2974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092872" cy="4771379"/>
        <a:chOff x="0" y="0"/>
        <a:chExt cx="11092872" cy="4771379"/>
      </a:xfrm>
    </dsp:grpSpPr>
    <dsp:sp modelId="{49C63FFB-3E6B-4151-B020-E11024C590D2}">
      <dsp:nvSpPr>
        <dsp:cNvPr id="3" name="圆角矩形 2"/>
        <dsp:cNvSpPr/>
      </dsp:nvSpPr>
      <dsp:spPr bwMode="white">
        <a:xfrm>
          <a:off x="0"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dirty="0"/>
            <a:t>开发工具 </a:t>
          </a:r>
          <a:r>
            <a:rPr lang="en-US" dirty="0"/>
            <a:t> </a:t>
          </a:r>
          <a:r>
            <a:rPr lang="zh-CN" dirty="0"/>
            <a:t>运行环境</a:t>
          </a:r>
        </a:p>
      </dsp:txBody>
      <dsp:txXfrm>
        <a:off x="0" y="125398"/>
        <a:ext cx="1354965" cy="677483"/>
      </dsp:txXfrm>
    </dsp:sp>
    <dsp:sp modelId="{33AEE0FC-090A-4649-8B8F-AEB5757AFA13}">
      <dsp:nvSpPr>
        <dsp:cNvPr id="5" name="任意多边形 4"/>
        <dsp:cNvSpPr/>
      </dsp:nvSpPr>
      <dsp:spPr bwMode="white">
        <a:xfrm>
          <a:off x="135497" y="802880"/>
          <a:ext cx="135497" cy="453747"/>
        </a:xfrm>
        <a:custGeom>
          <a:avLst/>
          <a:gdLst/>
          <a:ahLst/>
          <a:cxnLst/>
          <a:pathLst>
            <a:path w="213" h="715">
              <a:moveTo>
                <a:pt x="0" y="0"/>
              </a:moveTo>
              <a:lnTo>
                <a:pt x="0" y="715"/>
              </a:lnTo>
              <a:lnTo>
                <a:pt x="213" y="715"/>
              </a:lnTo>
            </a:path>
          </a:pathLst>
        </a:custGeom>
      </dsp:spPr>
      <dsp:style>
        <a:lnRef idx="2">
          <a:schemeClr val="accent1">
            <a:shade val="60000"/>
          </a:schemeClr>
        </a:lnRef>
        <a:fillRef idx="0">
          <a:schemeClr val="accent1"/>
        </a:fillRef>
        <a:effectRef idx="0">
          <a:scrgbClr r="0" g="0" b="0"/>
        </a:effectRef>
        <a:fontRef idx="minor"/>
      </dsp:style>
      <dsp:txXfrm>
        <a:off x="135497" y="802880"/>
        <a:ext cx="135497" cy="453747"/>
      </dsp:txXfrm>
    </dsp:sp>
    <dsp:sp modelId="{F7F3F2C7-B9DD-41BC-9E0A-EAAACC0BD279}">
      <dsp:nvSpPr>
        <dsp:cNvPr id="6" name="圆角矩形 5"/>
        <dsp:cNvSpPr/>
      </dsp:nvSpPr>
      <dsp:spPr bwMode="white">
        <a:xfrm>
          <a:off x="270993" y="972251"/>
          <a:ext cx="1161173" cy="568753"/>
        </a:xfrm>
        <a:prstGeom prst="roundRect">
          <a:avLst>
            <a:gd name="adj" fmla="val 10000"/>
          </a:avLst>
        </a:prstGeom>
        <a:solidFill>
          <a:schemeClr val="bg1"/>
        </a:solidFill>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开发语言</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Python 3.12.0</a:t>
          </a:r>
          <a:endParaRPr lang="zh-CN" sz="1200" dirty="0">
            <a:solidFill>
              <a:schemeClr val="dk1"/>
            </a:solidFill>
          </a:endParaRPr>
        </a:p>
      </dsp:txBody>
      <dsp:txXfrm>
        <a:off x="270993" y="972251"/>
        <a:ext cx="1161173" cy="568753"/>
      </dsp:txXfrm>
    </dsp:sp>
    <dsp:sp modelId="{E75B1860-6A45-46D9-9038-925AB20CE709}">
      <dsp:nvSpPr>
        <dsp:cNvPr id="7" name="任意多边形 6"/>
        <dsp:cNvSpPr/>
      </dsp:nvSpPr>
      <dsp:spPr bwMode="white">
        <a:xfrm>
          <a:off x="135497" y="802880"/>
          <a:ext cx="135497" cy="1191871"/>
        </a:xfrm>
        <a:custGeom>
          <a:avLst/>
          <a:gdLst/>
          <a:ahLst/>
          <a:cxnLst/>
          <a:pathLst>
            <a:path w="213" h="1877">
              <a:moveTo>
                <a:pt x="0" y="0"/>
              </a:moveTo>
              <a:lnTo>
                <a:pt x="0" y="1877"/>
              </a:lnTo>
              <a:lnTo>
                <a:pt x="213" y="1877"/>
              </a:lnTo>
            </a:path>
          </a:pathLst>
        </a:custGeom>
      </dsp:spPr>
      <dsp:style>
        <a:lnRef idx="2">
          <a:schemeClr val="accent1">
            <a:shade val="60000"/>
          </a:schemeClr>
        </a:lnRef>
        <a:fillRef idx="0">
          <a:schemeClr val="accent1"/>
        </a:fillRef>
        <a:effectRef idx="0">
          <a:scrgbClr r="0" g="0" b="0"/>
        </a:effectRef>
        <a:fontRef idx="minor"/>
      </dsp:style>
      <dsp:txXfrm>
        <a:off x="135497" y="802880"/>
        <a:ext cx="135497" cy="1191871"/>
      </dsp:txXfrm>
    </dsp:sp>
    <dsp:sp modelId="{F89CB20B-1F93-44DF-AA7A-27697B38FE57}">
      <dsp:nvSpPr>
        <dsp:cNvPr id="8" name="圆角矩形 7"/>
        <dsp:cNvSpPr/>
      </dsp:nvSpPr>
      <dsp:spPr bwMode="white">
        <a:xfrm>
          <a:off x="270993" y="1710375"/>
          <a:ext cx="1083972" cy="56875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en-US" sz="1200" dirty="0">
              <a:solidFill>
                <a:schemeClr val="dk1"/>
              </a:solidFill>
            </a:rPr>
            <a:t>Web </a:t>
          </a:r>
          <a:r>
            <a:rPr lang="zh-CN" sz="1200" dirty="0">
              <a:solidFill>
                <a:schemeClr val="dk1"/>
              </a:solidFill>
            </a:rPr>
            <a:t>框架</a:t>
          </a:r>
          <a:endParaRPr lang="zh-CN"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Flask 2.0.3</a:t>
          </a:r>
          <a:endParaRPr lang="zh-CN" sz="1200" dirty="0">
            <a:solidFill>
              <a:schemeClr val="dk1"/>
            </a:solidFill>
          </a:endParaRPr>
        </a:p>
      </dsp:txBody>
      <dsp:txXfrm>
        <a:off x="270993" y="1710375"/>
        <a:ext cx="1083972" cy="568753"/>
      </dsp:txXfrm>
    </dsp:sp>
    <dsp:sp modelId="{8F62B4C6-7D1D-4201-B564-2EEC60C661B7}">
      <dsp:nvSpPr>
        <dsp:cNvPr id="9" name="任意多边形 8"/>
        <dsp:cNvSpPr/>
      </dsp:nvSpPr>
      <dsp:spPr bwMode="white">
        <a:xfrm>
          <a:off x="135497" y="802880"/>
          <a:ext cx="135497" cy="1929995"/>
        </a:xfrm>
        <a:custGeom>
          <a:avLst/>
          <a:gdLst/>
          <a:ahLst/>
          <a:cxnLst/>
          <a:pathLst>
            <a:path w="213" h="3039">
              <a:moveTo>
                <a:pt x="0" y="0"/>
              </a:moveTo>
              <a:lnTo>
                <a:pt x="0" y="3039"/>
              </a:lnTo>
              <a:lnTo>
                <a:pt x="213" y="3039"/>
              </a:lnTo>
            </a:path>
          </a:pathLst>
        </a:custGeom>
      </dsp:spPr>
      <dsp:style>
        <a:lnRef idx="2">
          <a:schemeClr val="accent1">
            <a:shade val="60000"/>
          </a:schemeClr>
        </a:lnRef>
        <a:fillRef idx="0">
          <a:schemeClr val="accent1"/>
        </a:fillRef>
        <a:effectRef idx="0">
          <a:scrgbClr r="0" g="0" b="0"/>
        </a:effectRef>
        <a:fontRef idx="minor"/>
      </dsp:style>
      <dsp:txXfrm>
        <a:off x="135497" y="802880"/>
        <a:ext cx="135497" cy="1929995"/>
      </dsp:txXfrm>
    </dsp:sp>
    <dsp:sp modelId="{88565A7D-34E3-40DE-832B-AC64F8DBE8B1}">
      <dsp:nvSpPr>
        <dsp:cNvPr id="10" name="圆角矩形 9"/>
        <dsp:cNvSpPr/>
      </dsp:nvSpPr>
      <dsp:spPr bwMode="white">
        <a:xfrm>
          <a:off x="270993" y="2448499"/>
          <a:ext cx="1212228" cy="56875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数据库</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MySQL</a:t>
          </a:r>
          <a:r>
            <a:rPr lang="zh-CN" sz="1200" dirty="0">
              <a:solidFill>
                <a:schemeClr val="dk1"/>
              </a:solidFill>
            </a:rPr>
            <a:t>、</a:t>
          </a:r>
          <a:r>
            <a:rPr lang="en-US" sz="1200" dirty="0">
              <a:solidFill>
                <a:schemeClr val="dk1"/>
              </a:solidFill>
            </a:rPr>
            <a:t>Redis</a:t>
          </a:r>
          <a:endParaRPr lang="zh-CN" sz="1200" dirty="0">
            <a:solidFill>
              <a:schemeClr val="dk1"/>
            </a:solidFill>
          </a:endParaRPr>
        </a:p>
      </dsp:txBody>
      <dsp:txXfrm>
        <a:off x="270993" y="2448499"/>
        <a:ext cx="1212228" cy="568753"/>
      </dsp:txXfrm>
    </dsp:sp>
    <dsp:sp modelId="{C1CA69D7-5F82-4322-ACA9-8DD0C524F78B}">
      <dsp:nvSpPr>
        <dsp:cNvPr id="11" name="任意多边形 10"/>
        <dsp:cNvSpPr/>
      </dsp:nvSpPr>
      <dsp:spPr bwMode="white">
        <a:xfrm>
          <a:off x="135497" y="802880"/>
          <a:ext cx="135497" cy="2744360"/>
        </a:xfrm>
        <a:custGeom>
          <a:avLst/>
          <a:gdLst/>
          <a:ahLst/>
          <a:cxnLst/>
          <a:pathLst>
            <a:path w="213" h="4322">
              <a:moveTo>
                <a:pt x="0" y="0"/>
              </a:moveTo>
              <a:lnTo>
                <a:pt x="0" y="4322"/>
              </a:lnTo>
              <a:lnTo>
                <a:pt x="213" y="4322"/>
              </a:lnTo>
            </a:path>
          </a:pathLst>
        </a:custGeom>
      </dsp:spPr>
      <dsp:style>
        <a:lnRef idx="2">
          <a:schemeClr val="accent1">
            <a:shade val="60000"/>
          </a:schemeClr>
        </a:lnRef>
        <a:fillRef idx="0">
          <a:schemeClr val="accent1"/>
        </a:fillRef>
        <a:effectRef idx="0">
          <a:scrgbClr r="0" g="0" b="0"/>
        </a:effectRef>
        <a:fontRef idx="minor"/>
      </dsp:style>
      <dsp:txXfrm>
        <a:off x="135497" y="802880"/>
        <a:ext cx="135497" cy="2744360"/>
      </dsp:txXfrm>
    </dsp:sp>
    <dsp:sp modelId="{A7B5CC02-3DE1-48FA-B191-B6BE188C4D51}">
      <dsp:nvSpPr>
        <dsp:cNvPr id="12" name="圆角矩形 11"/>
        <dsp:cNvSpPr/>
      </dsp:nvSpPr>
      <dsp:spPr bwMode="white">
        <a:xfrm>
          <a:off x="270993" y="3186623"/>
          <a:ext cx="1559825" cy="721234"/>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前端技术</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HTML5</a:t>
          </a:r>
          <a:r>
            <a:rPr lang="zh-CN" sz="1200" dirty="0">
              <a:solidFill>
                <a:schemeClr val="dk1"/>
              </a:solidFill>
            </a:rPr>
            <a:t>、</a:t>
          </a:r>
          <a:r>
            <a:rPr lang="en-US" sz="1200" dirty="0">
              <a:solidFill>
                <a:schemeClr val="dk1"/>
              </a:solidFill>
            </a:rPr>
            <a:t>CSS3</a:t>
          </a:r>
          <a:r>
            <a:rPr lang="zh-CN" sz="1200" dirty="0">
              <a:solidFill>
                <a:schemeClr val="dk1"/>
              </a:solidFill>
            </a:rPr>
            <a:t>、</a:t>
          </a:r>
          <a:r>
            <a:rPr lang="en-US" sz="1200" dirty="0">
              <a:solidFill>
                <a:schemeClr val="dk1"/>
              </a:solidFill>
            </a:rPr>
            <a:t>JavaScript</a:t>
          </a:r>
          <a:r>
            <a:rPr lang="zh-CN" sz="1200" dirty="0">
              <a:solidFill>
                <a:schemeClr val="dk1"/>
              </a:solidFill>
            </a:rPr>
            <a:t>、</a:t>
          </a:r>
          <a:r>
            <a:rPr lang="en-US" sz="1200" dirty="0">
              <a:solidFill>
                <a:schemeClr val="dk1"/>
              </a:solidFill>
            </a:rPr>
            <a:t>Chart.js</a:t>
          </a:r>
          <a:endParaRPr lang="zh-CN" sz="1200" dirty="0">
            <a:solidFill>
              <a:schemeClr val="dk1"/>
            </a:solidFill>
          </a:endParaRPr>
        </a:p>
      </dsp:txBody>
      <dsp:txXfrm>
        <a:off x="270993" y="3186623"/>
        <a:ext cx="1559825" cy="721234"/>
      </dsp:txXfrm>
    </dsp:sp>
    <dsp:sp modelId="{F93FF2B4-24A9-41F6-A195-72B9731392E9}">
      <dsp:nvSpPr>
        <dsp:cNvPr id="13" name="任意多边形 12"/>
        <dsp:cNvSpPr/>
      </dsp:nvSpPr>
      <dsp:spPr bwMode="white">
        <a:xfrm>
          <a:off x="135497" y="802880"/>
          <a:ext cx="135497" cy="3558724"/>
        </a:xfrm>
        <a:custGeom>
          <a:avLst/>
          <a:gdLst/>
          <a:ahLst/>
          <a:cxnLst/>
          <a:pathLst>
            <a:path w="213" h="5604">
              <a:moveTo>
                <a:pt x="0" y="0"/>
              </a:moveTo>
              <a:lnTo>
                <a:pt x="0" y="5604"/>
              </a:lnTo>
              <a:lnTo>
                <a:pt x="213" y="5604"/>
              </a:lnTo>
            </a:path>
          </a:pathLst>
        </a:custGeom>
      </dsp:spPr>
      <dsp:style>
        <a:lnRef idx="2">
          <a:schemeClr val="accent1">
            <a:shade val="60000"/>
          </a:schemeClr>
        </a:lnRef>
        <a:fillRef idx="0">
          <a:schemeClr val="accent1"/>
        </a:fillRef>
        <a:effectRef idx="0">
          <a:scrgbClr r="0" g="0" b="0"/>
        </a:effectRef>
        <a:fontRef idx="minor"/>
      </dsp:style>
      <dsp:txXfrm>
        <a:off x="135497" y="802880"/>
        <a:ext cx="135497" cy="3558724"/>
      </dsp:txXfrm>
    </dsp:sp>
    <dsp:sp modelId="{89C5E496-23CA-4DC9-8827-7761819D3980}">
      <dsp:nvSpPr>
        <dsp:cNvPr id="14" name="圆角矩形 13"/>
        <dsp:cNvSpPr/>
      </dsp:nvSpPr>
      <dsp:spPr bwMode="white">
        <a:xfrm>
          <a:off x="270993" y="4077228"/>
          <a:ext cx="1083972" cy="56875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运行环境</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Windows 11</a:t>
          </a:r>
          <a:endParaRPr lang="zh-CN" sz="1200" dirty="0">
            <a:solidFill>
              <a:schemeClr val="dk1"/>
            </a:solidFill>
          </a:endParaRPr>
        </a:p>
      </dsp:txBody>
      <dsp:txXfrm>
        <a:off x="270993" y="4077228"/>
        <a:ext cx="1083972" cy="568753"/>
      </dsp:txXfrm>
    </dsp:sp>
    <dsp:sp modelId="{05887685-BC0F-420F-8120-AF235A34B50D}">
      <dsp:nvSpPr>
        <dsp:cNvPr id="15" name="圆角矩形 14"/>
        <dsp:cNvSpPr/>
      </dsp:nvSpPr>
      <dsp:spPr bwMode="white">
        <a:xfrm>
          <a:off x="1898566"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部署要求</a:t>
          </a:r>
        </a:p>
      </dsp:txBody>
      <dsp:txXfrm>
        <a:off x="1898566" y="125398"/>
        <a:ext cx="1354965" cy="677483"/>
      </dsp:txXfrm>
    </dsp:sp>
    <dsp:sp modelId="{EA6FEB96-08CF-4317-9FB2-F9DD792741C0}">
      <dsp:nvSpPr>
        <dsp:cNvPr id="17" name="任意多边形 16"/>
        <dsp:cNvSpPr/>
      </dsp:nvSpPr>
      <dsp:spPr bwMode="white">
        <a:xfrm>
          <a:off x="2034063" y="802880"/>
          <a:ext cx="135497" cy="508112"/>
        </a:xfrm>
        <a:custGeom>
          <a:avLst/>
          <a:gdLst/>
          <a:ahLst/>
          <a:cxnLst/>
          <a:pathLst>
            <a:path w="213" h="800">
              <a:moveTo>
                <a:pt x="0" y="0"/>
              </a:moveTo>
              <a:lnTo>
                <a:pt x="0" y="800"/>
              </a:lnTo>
              <a:lnTo>
                <a:pt x="213" y="800"/>
              </a:lnTo>
            </a:path>
          </a:pathLst>
        </a:custGeom>
      </dsp:spPr>
      <dsp:style>
        <a:lnRef idx="2">
          <a:schemeClr val="accent1">
            <a:shade val="60000"/>
          </a:schemeClr>
        </a:lnRef>
        <a:fillRef idx="0">
          <a:schemeClr val="accent1"/>
        </a:fillRef>
        <a:effectRef idx="0">
          <a:scrgbClr r="0" g="0" b="0"/>
        </a:effectRef>
        <a:fontRef idx="minor"/>
      </dsp:style>
      <dsp:txXfrm>
        <a:off x="2034063" y="802880"/>
        <a:ext cx="135497" cy="508112"/>
      </dsp:txXfrm>
    </dsp:sp>
    <dsp:sp modelId="{55102F90-01AD-4EFF-97B8-A9565E3E1420}">
      <dsp:nvSpPr>
        <dsp:cNvPr id="18" name="圆角矩形 17"/>
        <dsp:cNvSpPr/>
      </dsp:nvSpPr>
      <dsp:spPr bwMode="white">
        <a:xfrm>
          <a:off x="2169559" y="972251"/>
          <a:ext cx="1682520"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硬件</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最低 </a:t>
          </a:r>
          <a:r>
            <a:rPr lang="en-US" sz="1200" dirty="0">
              <a:solidFill>
                <a:schemeClr val="dk1"/>
              </a:solidFill>
            </a:rPr>
            <a:t>2 </a:t>
          </a:r>
          <a:r>
            <a:rPr lang="zh-CN" sz="1200" dirty="0">
              <a:solidFill>
                <a:schemeClr val="dk1"/>
              </a:solidFill>
            </a:rPr>
            <a:t>核 </a:t>
          </a:r>
          <a:r>
            <a:rPr lang="en-US" sz="1200" dirty="0">
              <a:solidFill>
                <a:schemeClr val="dk1"/>
              </a:solidFill>
            </a:rPr>
            <a:t>CPU</a:t>
          </a:r>
          <a:r>
            <a:rPr lang="zh-CN" sz="1200" dirty="0">
              <a:solidFill>
                <a:schemeClr val="dk1"/>
              </a:solidFill>
            </a:rPr>
            <a:t>，</a:t>
          </a:r>
          <a:r>
            <a:rPr lang="en-US" sz="1200" dirty="0">
              <a:solidFill>
                <a:schemeClr val="dk1"/>
              </a:solidFill>
            </a:rPr>
            <a:t>4GB </a:t>
          </a:r>
          <a:r>
            <a:rPr lang="zh-CN" sz="1200" dirty="0">
              <a:solidFill>
                <a:schemeClr val="dk1"/>
              </a:solidFill>
            </a:rPr>
            <a:t>内存，</a:t>
          </a:r>
          <a:r>
            <a:rPr lang="en-US" sz="1200" dirty="0">
              <a:solidFill>
                <a:schemeClr val="dk1"/>
              </a:solidFill>
            </a:rPr>
            <a:t>10GB </a:t>
          </a:r>
          <a:r>
            <a:rPr lang="zh-CN" sz="1200" dirty="0">
              <a:solidFill>
                <a:schemeClr val="dk1"/>
              </a:solidFill>
            </a:rPr>
            <a:t>存储</a:t>
          </a:r>
          <a:endParaRPr>
            <a:solidFill>
              <a:schemeClr val="dk1"/>
            </a:solidFill>
          </a:endParaRPr>
        </a:p>
      </dsp:txBody>
      <dsp:txXfrm>
        <a:off x="2169559" y="972251"/>
        <a:ext cx="1682520" cy="677483"/>
      </dsp:txXfrm>
    </dsp:sp>
    <dsp:sp modelId="{EBEB72AD-A5F6-4A9D-8DB6-33A5D1AD33B2}">
      <dsp:nvSpPr>
        <dsp:cNvPr id="19" name="任意多边形 18"/>
        <dsp:cNvSpPr/>
      </dsp:nvSpPr>
      <dsp:spPr bwMode="white">
        <a:xfrm>
          <a:off x="2034063" y="802880"/>
          <a:ext cx="135497" cy="1354965"/>
        </a:xfrm>
        <a:custGeom>
          <a:avLst/>
          <a:gdLst/>
          <a:ahLst/>
          <a:cxnLst/>
          <a:pathLst>
            <a:path w="213" h="2134">
              <a:moveTo>
                <a:pt x="0" y="0"/>
              </a:moveTo>
              <a:lnTo>
                <a:pt x="0" y="2134"/>
              </a:lnTo>
              <a:lnTo>
                <a:pt x="213" y="2134"/>
              </a:lnTo>
            </a:path>
          </a:pathLst>
        </a:custGeom>
      </dsp:spPr>
      <dsp:style>
        <a:lnRef idx="2">
          <a:schemeClr val="accent1">
            <a:shade val="60000"/>
          </a:schemeClr>
        </a:lnRef>
        <a:fillRef idx="0">
          <a:schemeClr val="accent1"/>
        </a:fillRef>
        <a:effectRef idx="0">
          <a:scrgbClr r="0" g="0" b="0"/>
        </a:effectRef>
        <a:fontRef idx="minor"/>
      </dsp:style>
      <dsp:txXfrm>
        <a:off x="2034063" y="802880"/>
        <a:ext cx="135497" cy="1354965"/>
      </dsp:txXfrm>
    </dsp:sp>
    <dsp:sp modelId="{A9C74449-3DEC-4BC7-99DC-1A5D6FC33EA8}">
      <dsp:nvSpPr>
        <dsp:cNvPr id="20" name="圆角矩形 19"/>
        <dsp:cNvSpPr/>
      </dsp:nvSpPr>
      <dsp:spPr bwMode="white">
        <a:xfrm>
          <a:off x="2169559" y="1819104"/>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软件</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Python </a:t>
          </a:r>
          <a:r>
            <a:rPr lang="zh-CN" sz="1200" dirty="0">
              <a:solidFill>
                <a:schemeClr val="dk1"/>
              </a:solidFill>
            </a:rPr>
            <a:t>环境、</a:t>
          </a:r>
          <a:r>
            <a:rPr lang="en-US" sz="1200" dirty="0">
              <a:solidFill>
                <a:schemeClr val="dk1"/>
              </a:solidFill>
            </a:rPr>
            <a:t>MySQL</a:t>
          </a:r>
          <a:endParaRPr lang="zh-CN" sz="1200" dirty="0">
            <a:solidFill>
              <a:schemeClr val="dk1"/>
            </a:solidFill>
          </a:endParaRPr>
        </a:p>
      </dsp:txBody>
      <dsp:txXfrm>
        <a:off x="2169559" y="1819104"/>
        <a:ext cx="1083972" cy="677483"/>
      </dsp:txXfrm>
    </dsp:sp>
    <dsp:sp modelId="{5345347C-19F3-497A-9C9A-621FB69CD1AE}">
      <dsp:nvSpPr>
        <dsp:cNvPr id="21" name="任意多边形 20"/>
        <dsp:cNvSpPr/>
      </dsp:nvSpPr>
      <dsp:spPr bwMode="white">
        <a:xfrm>
          <a:off x="2034063" y="802880"/>
          <a:ext cx="135497" cy="2201818"/>
        </a:xfrm>
        <a:custGeom>
          <a:avLst/>
          <a:gdLst/>
          <a:ahLst/>
          <a:cxnLst/>
          <a:pathLst>
            <a:path w="213" h="3467">
              <a:moveTo>
                <a:pt x="0" y="0"/>
              </a:moveTo>
              <a:lnTo>
                <a:pt x="0" y="3467"/>
              </a:lnTo>
              <a:lnTo>
                <a:pt x="213" y="3467"/>
              </a:lnTo>
            </a:path>
          </a:pathLst>
        </a:custGeom>
      </dsp:spPr>
      <dsp:style>
        <a:lnRef idx="2">
          <a:schemeClr val="accent1">
            <a:shade val="60000"/>
          </a:schemeClr>
        </a:lnRef>
        <a:fillRef idx="0">
          <a:schemeClr val="accent1"/>
        </a:fillRef>
        <a:effectRef idx="0">
          <a:scrgbClr r="0" g="0" b="0"/>
        </a:effectRef>
        <a:fontRef idx="minor"/>
      </dsp:style>
      <dsp:txXfrm>
        <a:off x="2034063" y="802880"/>
        <a:ext cx="135497" cy="2201818"/>
      </dsp:txXfrm>
    </dsp:sp>
    <dsp:sp modelId="{5D180CDF-C8E1-4FB6-AAB0-0CB950B1F36D}">
      <dsp:nvSpPr>
        <dsp:cNvPr id="22" name="圆角矩形 21"/>
        <dsp:cNvSpPr/>
      </dsp:nvSpPr>
      <dsp:spPr bwMode="white">
        <a:xfrm>
          <a:off x="2169559" y="2665957"/>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网络</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HTTP/HTTPS </a:t>
          </a:r>
          <a:r>
            <a:rPr lang="zh-CN" sz="1200" dirty="0">
              <a:solidFill>
                <a:schemeClr val="dk1"/>
              </a:solidFill>
            </a:rPr>
            <a:t>访问</a:t>
          </a:r>
          <a:endParaRPr>
            <a:solidFill>
              <a:schemeClr val="dk1"/>
            </a:solidFill>
          </a:endParaRPr>
        </a:p>
      </dsp:txBody>
      <dsp:txXfrm>
        <a:off x="2169559" y="2665957"/>
        <a:ext cx="1083972" cy="677483"/>
      </dsp:txXfrm>
    </dsp:sp>
    <dsp:sp modelId="{507B2488-4BD6-47EF-9A2A-7AA418D7356E}">
      <dsp:nvSpPr>
        <dsp:cNvPr id="23" name="任意多边形 22"/>
        <dsp:cNvSpPr/>
      </dsp:nvSpPr>
      <dsp:spPr bwMode="white">
        <a:xfrm>
          <a:off x="2034063" y="802880"/>
          <a:ext cx="135497" cy="3048672"/>
        </a:xfrm>
        <a:custGeom>
          <a:avLst/>
          <a:gdLst/>
          <a:ahLst/>
          <a:cxnLst/>
          <a:pathLst>
            <a:path w="213" h="4801">
              <a:moveTo>
                <a:pt x="0" y="0"/>
              </a:moveTo>
              <a:lnTo>
                <a:pt x="0" y="4801"/>
              </a:lnTo>
              <a:lnTo>
                <a:pt x="213" y="4801"/>
              </a:lnTo>
            </a:path>
          </a:pathLst>
        </a:custGeom>
      </dsp:spPr>
      <dsp:style>
        <a:lnRef idx="2">
          <a:schemeClr val="accent1">
            <a:shade val="60000"/>
          </a:schemeClr>
        </a:lnRef>
        <a:fillRef idx="0">
          <a:schemeClr val="accent1"/>
        </a:fillRef>
        <a:effectRef idx="0">
          <a:scrgbClr r="0" g="0" b="0"/>
        </a:effectRef>
        <a:fontRef idx="minor"/>
      </dsp:style>
      <dsp:txXfrm>
        <a:off x="2034063" y="802880"/>
        <a:ext cx="135497" cy="3048672"/>
      </dsp:txXfrm>
    </dsp:sp>
    <dsp:sp modelId="{A426AC73-86E6-4107-A2C5-FC3C1A73701C}">
      <dsp:nvSpPr>
        <dsp:cNvPr id="24" name="圆角矩形 23"/>
        <dsp:cNvSpPr/>
      </dsp:nvSpPr>
      <dsp:spPr bwMode="white">
        <a:xfrm>
          <a:off x="2169559" y="3512810"/>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部署方式</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altLang="en-US" sz="1200" dirty="0">
              <a:solidFill>
                <a:schemeClr val="dk1"/>
              </a:solidFill>
            </a:rPr>
            <a:t>单机部署</a:t>
          </a:r>
          <a:endParaRPr>
            <a:solidFill>
              <a:schemeClr val="dk1"/>
            </a:solidFill>
          </a:endParaRPr>
        </a:p>
      </dsp:txBody>
      <dsp:txXfrm>
        <a:off x="2169559" y="3512810"/>
        <a:ext cx="1083972" cy="677483"/>
      </dsp:txXfrm>
    </dsp:sp>
    <dsp:sp modelId="{B630AEB3-2F66-4485-8E8E-DA70F1AF07A3}">
      <dsp:nvSpPr>
        <dsp:cNvPr id="25" name="圆角矩形 24"/>
        <dsp:cNvSpPr/>
      </dsp:nvSpPr>
      <dsp:spPr bwMode="white">
        <a:xfrm>
          <a:off x="3919827"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系统接口</a:t>
          </a:r>
        </a:p>
      </dsp:txBody>
      <dsp:txXfrm>
        <a:off x="3919827" y="125398"/>
        <a:ext cx="1354965" cy="677483"/>
      </dsp:txXfrm>
    </dsp:sp>
    <dsp:sp modelId="{CBF8F2BC-F226-4E40-8C36-1784328B201D}">
      <dsp:nvSpPr>
        <dsp:cNvPr id="27" name="任意多边形 26"/>
        <dsp:cNvSpPr/>
      </dsp:nvSpPr>
      <dsp:spPr bwMode="white">
        <a:xfrm>
          <a:off x="4055324" y="802880"/>
          <a:ext cx="135497" cy="508112"/>
        </a:xfrm>
        <a:custGeom>
          <a:avLst/>
          <a:gdLst/>
          <a:ahLst/>
          <a:cxnLst/>
          <a:pathLst>
            <a:path w="213" h="800">
              <a:moveTo>
                <a:pt x="0" y="0"/>
              </a:moveTo>
              <a:lnTo>
                <a:pt x="0" y="800"/>
              </a:lnTo>
              <a:lnTo>
                <a:pt x="213" y="800"/>
              </a:lnTo>
            </a:path>
          </a:pathLst>
        </a:custGeom>
      </dsp:spPr>
      <dsp:style>
        <a:lnRef idx="2">
          <a:schemeClr val="accent1">
            <a:shade val="60000"/>
          </a:schemeClr>
        </a:lnRef>
        <a:fillRef idx="0">
          <a:schemeClr val="accent1"/>
        </a:fillRef>
        <a:effectRef idx="0">
          <a:scrgbClr r="0" g="0" b="0"/>
        </a:effectRef>
        <a:fontRef idx="minor"/>
      </dsp:style>
      <dsp:txXfrm>
        <a:off x="4055324" y="802880"/>
        <a:ext cx="135497" cy="508112"/>
      </dsp:txXfrm>
    </dsp:sp>
    <dsp:sp modelId="{613CE394-31CD-4874-88AA-DC5C61589C5E}">
      <dsp:nvSpPr>
        <dsp:cNvPr id="28" name="圆角矩形 27"/>
        <dsp:cNvSpPr/>
      </dsp:nvSpPr>
      <dsp:spPr bwMode="white">
        <a:xfrm>
          <a:off x="4190820" y="972251"/>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用户界面</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Web </a:t>
          </a:r>
          <a:r>
            <a:rPr lang="zh-CN" sz="1200" dirty="0">
              <a:solidFill>
                <a:schemeClr val="dk1"/>
              </a:solidFill>
            </a:rPr>
            <a:t>浏览器</a:t>
          </a:r>
          <a:endParaRPr>
            <a:solidFill>
              <a:schemeClr val="dk1"/>
            </a:solidFill>
          </a:endParaRPr>
        </a:p>
      </dsp:txBody>
      <dsp:txXfrm>
        <a:off x="4190820" y="972251"/>
        <a:ext cx="1083972" cy="677483"/>
      </dsp:txXfrm>
    </dsp:sp>
    <dsp:sp modelId="{66F8F142-5A5A-41CB-8F00-38524B7A17A2}">
      <dsp:nvSpPr>
        <dsp:cNvPr id="29" name="任意多边形 28"/>
        <dsp:cNvSpPr/>
      </dsp:nvSpPr>
      <dsp:spPr bwMode="white">
        <a:xfrm>
          <a:off x="4055324" y="802880"/>
          <a:ext cx="135497" cy="1354965"/>
        </a:xfrm>
        <a:custGeom>
          <a:avLst/>
          <a:gdLst/>
          <a:ahLst/>
          <a:cxnLst/>
          <a:pathLst>
            <a:path w="213" h="2134">
              <a:moveTo>
                <a:pt x="0" y="0"/>
              </a:moveTo>
              <a:lnTo>
                <a:pt x="0" y="2134"/>
              </a:lnTo>
              <a:lnTo>
                <a:pt x="213" y="2134"/>
              </a:lnTo>
            </a:path>
          </a:pathLst>
        </a:custGeom>
      </dsp:spPr>
      <dsp:style>
        <a:lnRef idx="2">
          <a:schemeClr val="accent1">
            <a:shade val="60000"/>
          </a:schemeClr>
        </a:lnRef>
        <a:fillRef idx="0">
          <a:schemeClr val="accent1"/>
        </a:fillRef>
        <a:effectRef idx="0">
          <a:scrgbClr r="0" g="0" b="0"/>
        </a:effectRef>
        <a:fontRef idx="minor"/>
      </dsp:style>
      <dsp:txXfrm>
        <a:off x="4055324" y="802880"/>
        <a:ext cx="135497" cy="1354965"/>
      </dsp:txXfrm>
    </dsp:sp>
    <dsp:sp modelId="{723DCA06-B5F1-4529-B415-2D2DE15040A9}">
      <dsp:nvSpPr>
        <dsp:cNvPr id="30" name="圆角矩形 29"/>
        <dsp:cNvSpPr/>
      </dsp:nvSpPr>
      <dsp:spPr bwMode="white">
        <a:xfrm>
          <a:off x="4190820" y="1819104"/>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数据接口</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CSV </a:t>
          </a:r>
          <a:r>
            <a:rPr lang="zh-CN" sz="1200" dirty="0">
              <a:solidFill>
                <a:schemeClr val="dk1"/>
              </a:solidFill>
            </a:rPr>
            <a:t>文件导入导出</a:t>
          </a:r>
          <a:endParaRPr>
            <a:solidFill>
              <a:schemeClr val="dk1"/>
            </a:solidFill>
          </a:endParaRPr>
        </a:p>
      </dsp:txBody>
      <dsp:txXfrm>
        <a:off x="4190820" y="1819104"/>
        <a:ext cx="1083972" cy="677483"/>
      </dsp:txXfrm>
    </dsp:sp>
    <dsp:sp modelId="{69930C88-5383-4E09-A655-9662F6D808C9}">
      <dsp:nvSpPr>
        <dsp:cNvPr id="31" name="圆角矩形 30"/>
        <dsp:cNvSpPr/>
      </dsp:nvSpPr>
      <dsp:spPr bwMode="white">
        <a:xfrm>
          <a:off x="5613534"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数据要求</a:t>
          </a:r>
        </a:p>
      </dsp:txBody>
      <dsp:txXfrm>
        <a:off x="5613534" y="125398"/>
        <a:ext cx="1354965" cy="677483"/>
      </dsp:txXfrm>
    </dsp:sp>
    <dsp:sp modelId="{3EE4E37F-C6B6-48D4-9DA9-ED5BDE8B0756}">
      <dsp:nvSpPr>
        <dsp:cNvPr id="33" name="任意多边形 32"/>
        <dsp:cNvSpPr/>
      </dsp:nvSpPr>
      <dsp:spPr bwMode="white">
        <a:xfrm>
          <a:off x="5749030" y="802880"/>
          <a:ext cx="135497" cy="508112"/>
        </a:xfrm>
        <a:custGeom>
          <a:avLst/>
          <a:gdLst/>
          <a:ahLst/>
          <a:cxnLst/>
          <a:pathLst>
            <a:path w="213" h="800">
              <a:moveTo>
                <a:pt x="0" y="0"/>
              </a:moveTo>
              <a:lnTo>
                <a:pt x="0" y="800"/>
              </a:lnTo>
              <a:lnTo>
                <a:pt x="213" y="800"/>
              </a:lnTo>
            </a:path>
          </a:pathLst>
        </a:custGeom>
      </dsp:spPr>
      <dsp:style>
        <a:lnRef idx="2">
          <a:schemeClr val="accent1">
            <a:shade val="60000"/>
          </a:schemeClr>
        </a:lnRef>
        <a:fillRef idx="0">
          <a:schemeClr val="accent1"/>
        </a:fillRef>
        <a:effectRef idx="0">
          <a:scrgbClr r="0" g="0" b="0"/>
        </a:effectRef>
        <a:fontRef idx="minor"/>
      </dsp:style>
      <dsp:txXfrm>
        <a:off x="5749030" y="802880"/>
        <a:ext cx="135497" cy="508112"/>
      </dsp:txXfrm>
    </dsp:sp>
    <dsp:sp modelId="{D12DE47F-84BD-4F7C-9136-58598736175A}">
      <dsp:nvSpPr>
        <dsp:cNvPr id="34" name="圆角矩形 33"/>
        <dsp:cNvSpPr/>
      </dsp:nvSpPr>
      <dsp:spPr bwMode="white">
        <a:xfrm>
          <a:off x="5884527" y="972251"/>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数据格式</a:t>
          </a:r>
          <a:endParaRPr lang="zh-CN" altLang="en-US" sz="1200" dirty="0">
            <a:solidFill>
              <a:schemeClr val="dk1"/>
            </a:solidFill>
          </a:endParaRPr>
        </a:p>
        <a:p>
          <a:pPr marL="114300" lvl="1" indent="-114300" algn="l">
            <a:lnSpc>
              <a:spcPct val="100000"/>
            </a:lnSpc>
            <a:spcBef>
              <a:spcPct val="0"/>
            </a:spcBef>
            <a:spcAft>
              <a:spcPct val="15000"/>
            </a:spcAft>
            <a:buChar char="•"/>
          </a:pPr>
          <a:r>
            <a:rPr lang="en-US" sz="1200" dirty="0">
              <a:solidFill>
                <a:schemeClr val="dk1"/>
              </a:solidFill>
            </a:rPr>
            <a:t>CSV </a:t>
          </a:r>
          <a:r>
            <a:rPr lang="zh-CN" sz="1200" dirty="0">
              <a:solidFill>
                <a:schemeClr val="dk1"/>
              </a:solidFill>
            </a:rPr>
            <a:t>标准化格式</a:t>
          </a:r>
          <a:endParaRPr>
            <a:solidFill>
              <a:schemeClr val="dk1"/>
            </a:solidFill>
          </a:endParaRPr>
        </a:p>
      </dsp:txBody>
      <dsp:txXfrm>
        <a:off x="5884527" y="972251"/>
        <a:ext cx="1083972" cy="677483"/>
      </dsp:txXfrm>
    </dsp:sp>
    <dsp:sp modelId="{77F38303-ED7B-4A7E-842D-E97AF5B8451D}">
      <dsp:nvSpPr>
        <dsp:cNvPr id="35" name="任意多边形 34"/>
        <dsp:cNvSpPr/>
      </dsp:nvSpPr>
      <dsp:spPr bwMode="white">
        <a:xfrm>
          <a:off x="5749030" y="802880"/>
          <a:ext cx="135497" cy="1354965"/>
        </a:xfrm>
        <a:custGeom>
          <a:avLst/>
          <a:gdLst/>
          <a:ahLst/>
          <a:cxnLst/>
          <a:pathLst>
            <a:path w="213" h="2134">
              <a:moveTo>
                <a:pt x="0" y="0"/>
              </a:moveTo>
              <a:lnTo>
                <a:pt x="0" y="2134"/>
              </a:lnTo>
              <a:lnTo>
                <a:pt x="213" y="2134"/>
              </a:lnTo>
            </a:path>
          </a:pathLst>
        </a:custGeom>
      </dsp:spPr>
      <dsp:style>
        <a:lnRef idx="2">
          <a:schemeClr val="accent1">
            <a:shade val="60000"/>
          </a:schemeClr>
        </a:lnRef>
        <a:fillRef idx="0">
          <a:schemeClr val="accent1"/>
        </a:fillRef>
        <a:effectRef idx="0">
          <a:scrgbClr r="0" g="0" b="0"/>
        </a:effectRef>
        <a:fontRef idx="minor"/>
      </dsp:style>
      <dsp:txXfrm>
        <a:off x="5749030" y="802880"/>
        <a:ext cx="135497" cy="1354965"/>
      </dsp:txXfrm>
    </dsp:sp>
    <dsp:sp modelId="{58462A22-0F67-46BD-8650-A1649A9E48E4}">
      <dsp:nvSpPr>
        <dsp:cNvPr id="36" name="圆角矩形 35"/>
        <dsp:cNvSpPr/>
      </dsp:nvSpPr>
      <dsp:spPr bwMode="white">
        <a:xfrm>
          <a:off x="5884527" y="1819104"/>
          <a:ext cx="1672710"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数据量</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支持 </a:t>
          </a:r>
          <a:r>
            <a:rPr lang="en-US" sz="1200" dirty="0">
              <a:solidFill>
                <a:schemeClr val="dk1"/>
              </a:solidFill>
            </a:rPr>
            <a:t>10,000 + </a:t>
          </a:r>
          <a:r>
            <a:rPr lang="zh-CN" sz="1200" dirty="0">
              <a:solidFill>
                <a:schemeClr val="dk1"/>
              </a:solidFill>
            </a:rPr>
            <a:t>电影和 </a:t>
          </a:r>
          <a:r>
            <a:rPr lang="en-US" sz="1200" dirty="0">
              <a:solidFill>
                <a:schemeClr val="dk1"/>
              </a:solidFill>
            </a:rPr>
            <a:t>200,000 + </a:t>
          </a:r>
          <a:r>
            <a:rPr lang="zh-CN" sz="1200" dirty="0">
              <a:solidFill>
                <a:schemeClr val="dk1"/>
              </a:solidFill>
            </a:rPr>
            <a:t>评分记录</a:t>
          </a:r>
          <a:endParaRPr>
            <a:solidFill>
              <a:schemeClr val="dk1"/>
            </a:solidFill>
          </a:endParaRPr>
        </a:p>
      </dsp:txBody>
      <dsp:txXfrm>
        <a:off x="5884527" y="1819104"/>
        <a:ext cx="1672710" cy="677483"/>
      </dsp:txXfrm>
    </dsp:sp>
    <dsp:sp modelId="{A95A7A90-F1BD-412E-AD96-60925E9A7DA5}">
      <dsp:nvSpPr>
        <dsp:cNvPr id="37" name="任意多边形 36"/>
        <dsp:cNvSpPr/>
      </dsp:nvSpPr>
      <dsp:spPr bwMode="white">
        <a:xfrm>
          <a:off x="5749030" y="802880"/>
          <a:ext cx="135497" cy="2201818"/>
        </a:xfrm>
        <a:custGeom>
          <a:avLst/>
          <a:gdLst/>
          <a:ahLst/>
          <a:cxnLst/>
          <a:pathLst>
            <a:path w="213" h="3467">
              <a:moveTo>
                <a:pt x="0" y="0"/>
              </a:moveTo>
              <a:lnTo>
                <a:pt x="0" y="3467"/>
              </a:lnTo>
              <a:lnTo>
                <a:pt x="213" y="3467"/>
              </a:lnTo>
            </a:path>
          </a:pathLst>
        </a:custGeom>
      </dsp:spPr>
      <dsp:style>
        <a:lnRef idx="2">
          <a:schemeClr val="accent1">
            <a:shade val="60000"/>
          </a:schemeClr>
        </a:lnRef>
        <a:fillRef idx="0">
          <a:schemeClr val="accent1"/>
        </a:fillRef>
        <a:effectRef idx="0">
          <a:scrgbClr r="0" g="0" b="0"/>
        </a:effectRef>
        <a:fontRef idx="minor"/>
      </dsp:style>
      <dsp:txXfrm>
        <a:off x="5749030" y="802880"/>
        <a:ext cx="135497" cy="2201818"/>
      </dsp:txXfrm>
    </dsp:sp>
    <dsp:sp modelId="{CA90130D-A79E-4596-A797-C6207E2EEADE}">
      <dsp:nvSpPr>
        <dsp:cNvPr id="38" name="圆角矩形 37"/>
        <dsp:cNvSpPr/>
      </dsp:nvSpPr>
      <dsp:spPr bwMode="white">
        <a:xfrm>
          <a:off x="5884527" y="2665957"/>
          <a:ext cx="170100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数据更新</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支持动态添加 </a:t>
          </a:r>
          <a:r>
            <a:rPr lang="en-US" sz="1200" dirty="0">
              <a:solidFill>
                <a:schemeClr val="dk1"/>
              </a:solidFill>
            </a:rPr>
            <a:t>/ </a:t>
          </a:r>
          <a:r>
            <a:rPr lang="zh-CN" sz="1200" dirty="0">
              <a:solidFill>
                <a:schemeClr val="dk1"/>
              </a:solidFill>
            </a:rPr>
            <a:t>修改数据</a:t>
          </a:r>
          <a:endParaRPr>
            <a:solidFill>
              <a:schemeClr val="dk1"/>
            </a:solidFill>
          </a:endParaRPr>
        </a:p>
      </dsp:txBody>
      <dsp:txXfrm>
        <a:off x="5884527" y="2665957"/>
        <a:ext cx="1701002" cy="677483"/>
      </dsp:txXfrm>
    </dsp:sp>
    <dsp:sp modelId="{D2B687C2-5674-4701-9D7E-02E49EA8B118}">
      <dsp:nvSpPr>
        <dsp:cNvPr id="39" name="任意多边形 38"/>
        <dsp:cNvSpPr/>
      </dsp:nvSpPr>
      <dsp:spPr bwMode="white">
        <a:xfrm>
          <a:off x="5749030" y="802880"/>
          <a:ext cx="135497" cy="3048672"/>
        </a:xfrm>
        <a:custGeom>
          <a:avLst/>
          <a:gdLst/>
          <a:ahLst/>
          <a:cxnLst/>
          <a:pathLst>
            <a:path w="213" h="4801">
              <a:moveTo>
                <a:pt x="0" y="0"/>
              </a:moveTo>
              <a:lnTo>
                <a:pt x="0" y="4801"/>
              </a:lnTo>
              <a:lnTo>
                <a:pt x="213" y="4801"/>
              </a:lnTo>
            </a:path>
          </a:pathLst>
        </a:custGeom>
      </dsp:spPr>
      <dsp:style>
        <a:lnRef idx="2">
          <a:schemeClr val="accent1">
            <a:shade val="60000"/>
          </a:schemeClr>
        </a:lnRef>
        <a:fillRef idx="0">
          <a:schemeClr val="accent1"/>
        </a:fillRef>
        <a:effectRef idx="0">
          <a:scrgbClr r="0" g="0" b="0"/>
        </a:effectRef>
        <a:fontRef idx="minor"/>
      </dsp:style>
      <dsp:txXfrm>
        <a:off x="5749030" y="802880"/>
        <a:ext cx="135497" cy="3048672"/>
      </dsp:txXfrm>
    </dsp:sp>
    <dsp:sp modelId="{84A277BC-77F4-45FC-974C-F6911E53CFFC}">
      <dsp:nvSpPr>
        <dsp:cNvPr id="40" name="圆角矩形 39"/>
        <dsp:cNvSpPr/>
      </dsp:nvSpPr>
      <dsp:spPr bwMode="white">
        <a:xfrm>
          <a:off x="5884527" y="3512810"/>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数据备份</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定期备份 </a:t>
          </a:r>
          <a:r>
            <a:rPr lang="en-US" sz="1200" dirty="0">
              <a:solidFill>
                <a:schemeClr val="dk1"/>
              </a:solidFill>
            </a:rPr>
            <a:t>CSV </a:t>
          </a:r>
          <a:r>
            <a:rPr lang="zh-CN" sz="1200" dirty="0">
              <a:solidFill>
                <a:schemeClr val="dk1"/>
              </a:solidFill>
            </a:rPr>
            <a:t>文件</a:t>
          </a:r>
          <a:endParaRPr>
            <a:solidFill>
              <a:schemeClr val="dk1"/>
            </a:solidFill>
          </a:endParaRPr>
        </a:p>
      </dsp:txBody>
      <dsp:txXfrm>
        <a:off x="5884527" y="3512810"/>
        <a:ext cx="1083972" cy="677483"/>
      </dsp:txXfrm>
    </dsp:sp>
    <dsp:sp modelId="{2F16D00D-4FB6-49B8-857D-02991F8C3FAE}">
      <dsp:nvSpPr>
        <dsp:cNvPr id="41" name="圆角矩形 40"/>
        <dsp:cNvSpPr/>
      </dsp:nvSpPr>
      <dsp:spPr bwMode="white">
        <a:xfrm>
          <a:off x="7653277"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性能要求</a:t>
          </a:r>
        </a:p>
      </dsp:txBody>
      <dsp:txXfrm>
        <a:off x="7653277" y="125398"/>
        <a:ext cx="1354965" cy="677483"/>
      </dsp:txXfrm>
    </dsp:sp>
    <dsp:sp modelId="{B433CB7A-C543-4A5A-B362-DB79C9962644}">
      <dsp:nvSpPr>
        <dsp:cNvPr id="43" name="任意多边形 42"/>
        <dsp:cNvSpPr/>
      </dsp:nvSpPr>
      <dsp:spPr bwMode="white">
        <a:xfrm>
          <a:off x="7788773" y="802880"/>
          <a:ext cx="135497" cy="508112"/>
        </a:xfrm>
        <a:custGeom>
          <a:avLst/>
          <a:gdLst/>
          <a:ahLst/>
          <a:cxnLst/>
          <a:pathLst>
            <a:path w="213" h="800">
              <a:moveTo>
                <a:pt x="0" y="0"/>
              </a:moveTo>
              <a:lnTo>
                <a:pt x="0" y="800"/>
              </a:lnTo>
              <a:lnTo>
                <a:pt x="213" y="800"/>
              </a:lnTo>
            </a:path>
          </a:pathLst>
        </a:custGeom>
      </dsp:spPr>
      <dsp:style>
        <a:lnRef idx="2">
          <a:schemeClr val="accent1">
            <a:shade val="60000"/>
          </a:schemeClr>
        </a:lnRef>
        <a:fillRef idx="0">
          <a:schemeClr val="accent1"/>
        </a:fillRef>
        <a:effectRef idx="0">
          <a:scrgbClr r="0" g="0" b="0"/>
        </a:effectRef>
        <a:fontRef idx="minor"/>
      </dsp:style>
      <dsp:txXfrm>
        <a:off x="7788773" y="802880"/>
        <a:ext cx="135497" cy="508112"/>
      </dsp:txXfrm>
    </dsp:sp>
    <dsp:sp modelId="{876FBE4D-C0D5-4A47-9133-FCA9F77487B2}">
      <dsp:nvSpPr>
        <dsp:cNvPr id="44" name="圆角矩形 43"/>
        <dsp:cNvSpPr/>
      </dsp:nvSpPr>
      <dsp:spPr bwMode="white">
        <a:xfrm>
          <a:off x="7924270" y="972251"/>
          <a:ext cx="1449054"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响应时间</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页面加载 </a:t>
          </a:r>
          <a:r>
            <a:rPr lang="en-US" sz="1200" dirty="0">
              <a:solidFill>
                <a:schemeClr val="dk1"/>
              </a:solidFill>
            </a:rPr>
            <a:t>&lt; 1s</a:t>
          </a:r>
          <a:r>
            <a:rPr lang="zh-CN" sz="1200" dirty="0">
              <a:solidFill>
                <a:schemeClr val="dk1"/>
              </a:solidFill>
            </a:rPr>
            <a:t>，推荐计算 </a:t>
          </a:r>
          <a:r>
            <a:rPr lang="en-US" sz="1200" dirty="0">
              <a:solidFill>
                <a:schemeClr val="dk1"/>
              </a:solidFill>
            </a:rPr>
            <a:t>&lt; 3s</a:t>
          </a:r>
          <a:endParaRPr lang="zh-CN" sz="1200" dirty="0">
            <a:solidFill>
              <a:schemeClr val="dk1"/>
            </a:solidFill>
          </a:endParaRPr>
        </a:p>
      </dsp:txBody>
      <dsp:txXfrm>
        <a:off x="7924270" y="972251"/>
        <a:ext cx="1449054" cy="677483"/>
      </dsp:txXfrm>
    </dsp:sp>
    <dsp:sp modelId="{E57D0C83-553F-41B9-9096-6BFE521CD389}">
      <dsp:nvSpPr>
        <dsp:cNvPr id="45" name="任意多边形 44"/>
        <dsp:cNvSpPr/>
      </dsp:nvSpPr>
      <dsp:spPr bwMode="white">
        <a:xfrm>
          <a:off x="7788773" y="802880"/>
          <a:ext cx="135497" cy="1354965"/>
        </a:xfrm>
        <a:custGeom>
          <a:avLst/>
          <a:gdLst/>
          <a:ahLst/>
          <a:cxnLst/>
          <a:pathLst>
            <a:path w="213" h="2134">
              <a:moveTo>
                <a:pt x="0" y="0"/>
              </a:moveTo>
              <a:lnTo>
                <a:pt x="0" y="2134"/>
              </a:lnTo>
              <a:lnTo>
                <a:pt x="213" y="2134"/>
              </a:lnTo>
            </a:path>
          </a:pathLst>
        </a:custGeom>
      </dsp:spPr>
      <dsp:style>
        <a:lnRef idx="2">
          <a:schemeClr val="accent1">
            <a:shade val="60000"/>
          </a:schemeClr>
        </a:lnRef>
        <a:fillRef idx="0">
          <a:schemeClr val="accent1"/>
        </a:fillRef>
        <a:effectRef idx="0">
          <a:scrgbClr r="0" g="0" b="0"/>
        </a:effectRef>
        <a:fontRef idx="minor"/>
      </dsp:style>
      <dsp:txXfrm>
        <a:off x="7788773" y="802880"/>
        <a:ext cx="135497" cy="1354965"/>
      </dsp:txXfrm>
    </dsp:sp>
    <dsp:sp modelId="{D0B590BD-3E6E-4D23-B767-3A6068F48FE5}">
      <dsp:nvSpPr>
        <dsp:cNvPr id="46" name="圆角矩形 45"/>
        <dsp:cNvSpPr/>
      </dsp:nvSpPr>
      <dsp:spPr bwMode="white">
        <a:xfrm>
          <a:off x="7924270" y="1819104"/>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数据加载</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初始化数据加载 </a:t>
          </a:r>
          <a:r>
            <a:rPr lang="en-US" sz="1200" dirty="0">
              <a:solidFill>
                <a:schemeClr val="dk1"/>
              </a:solidFill>
            </a:rPr>
            <a:t>&lt; 5s</a:t>
          </a:r>
          <a:endParaRPr lang="zh-CN" sz="1200" dirty="0">
            <a:solidFill>
              <a:schemeClr val="dk1"/>
            </a:solidFill>
          </a:endParaRPr>
        </a:p>
      </dsp:txBody>
      <dsp:txXfrm>
        <a:off x="7924270" y="1819104"/>
        <a:ext cx="1083972" cy="677483"/>
      </dsp:txXfrm>
    </dsp:sp>
    <dsp:sp modelId="{A4E44829-2A57-497F-A54C-C26F4AF7BE0A}">
      <dsp:nvSpPr>
        <dsp:cNvPr id="47" name="任意多边形 46"/>
        <dsp:cNvSpPr/>
      </dsp:nvSpPr>
      <dsp:spPr bwMode="white">
        <a:xfrm>
          <a:off x="7788773" y="802880"/>
          <a:ext cx="135497" cy="2201818"/>
        </a:xfrm>
        <a:custGeom>
          <a:avLst/>
          <a:gdLst/>
          <a:ahLst/>
          <a:cxnLst/>
          <a:pathLst>
            <a:path w="213" h="3467">
              <a:moveTo>
                <a:pt x="0" y="0"/>
              </a:moveTo>
              <a:lnTo>
                <a:pt x="0" y="3467"/>
              </a:lnTo>
              <a:lnTo>
                <a:pt x="213" y="3467"/>
              </a:lnTo>
            </a:path>
          </a:pathLst>
        </a:custGeom>
      </dsp:spPr>
      <dsp:style>
        <a:lnRef idx="2">
          <a:schemeClr val="accent1">
            <a:shade val="60000"/>
          </a:schemeClr>
        </a:lnRef>
        <a:fillRef idx="0">
          <a:schemeClr val="accent1"/>
        </a:fillRef>
        <a:effectRef idx="0">
          <a:scrgbClr r="0" g="0" b="0"/>
        </a:effectRef>
        <a:fontRef idx="minor"/>
      </dsp:style>
      <dsp:txXfrm>
        <a:off x="7788773" y="802880"/>
        <a:ext cx="135497" cy="2201818"/>
      </dsp:txXfrm>
    </dsp:sp>
    <dsp:sp modelId="{EB5FF34A-32E1-4181-A231-457ACE091D45}">
      <dsp:nvSpPr>
        <dsp:cNvPr id="48" name="圆角矩形 47"/>
        <dsp:cNvSpPr/>
      </dsp:nvSpPr>
      <dsp:spPr bwMode="white">
        <a:xfrm>
          <a:off x="7924270" y="2665957"/>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dirty="0">
              <a:solidFill>
                <a:schemeClr val="dk1"/>
              </a:solidFill>
            </a:rPr>
            <a:t>推荐效率</a:t>
          </a:r>
          <a:endParaRPr lang="zh-CN" dirty="0">
            <a:solidFill>
              <a:schemeClr val="dk1"/>
            </a:solidFill>
          </a:endParaRPr>
        </a:p>
        <a:p>
          <a:pPr lvl="1" algn="l">
            <a:lnSpc>
              <a:spcPct val="100000"/>
            </a:lnSpc>
            <a:spcBef>
              <a:spcPct val="0"/>
            </a:spcBef>
            <a:spcAft>
              <a:spcPct val="15000"/>
            </a:spcAft>
            <a:buChar char="•"/>
          </a:pPr>
          <a:r>
            <a:rPr lang="zh-CN">
              <a:solidFill>
                <a:schemeClr val="dk1"/>
              </a:solidFill>
            </a:rPr>
            <a:t>每秒处理 </a:t>
          </a:r>
          <a:r>
            <a:rPr lang="en-US">
              <a:solidFill>
                <a:schemeClr val="dk1"/>
              </a:solidFill>
            </a:rPr>
            <a:t>10 + </a:t>
          </a:r>
          <a:r>
            <a:rPr lang="zh-CN">
              <a:solidFill>
                <a:schemeClr val="dk1"/>
              </a:solidFill>
            </a:rPr>
            <a:t>推荐请求</a:t>
          </a:r>
          <a:endParaRPr>
            <a:solidFill>
              <a:schemeClr val="dk1"/>
            </a:solidFill>
          </a:endParaRPr>
        </a:p>
      </dsp:txBody>
      <dsp:txXfrm>
        <a:off x="7924270" y="2665957"/>
        <a:ext cx="1083972" cy="677483"/>
      </dsp:txXfrm>
    </dsp:sp>
    <dsp:sp modelId="{E25B0476-F203-4D6D-AEC8-BD3779F8B037}">
      <dsp:nvSpPr>
        <dsp:cNvPr id="49" name="圆角矩形 48"/>
        <dsp:cNvSpPr/>
      </dsp:nvSpPr>
      <dsp:spPr bwMode="white">
        <a:xfrm>
          <a:off x="9441072" y="125398"/>
          <a:ext cx="1354965" cy="677483"/>
        </a:xfrm>
        <a:prstGeom prst="roundRect">
          <a:avLst>
            <a:gd name="adj" fmla="val 10000"/>
          </a:avLst>
        </a:prstGeom>
      </dsp:spPr>
      <dsp:style>
        <a:lnRef idx="3">
          <a:schemeClr val="lt1"/>
        </a:lnRef>
        <a:fillRef idx="1">
          <a:schemeClr val="accent1"/>
        </a:fillRef>
        <a:effectRef idx="1">
          <a:scrgbClr r="0" g="0" b="0"/>
        </a:effectRef>
        <a:fontRef idx="minor">
          <a:schemeClr val="lt1"/>
        </a:fontRef>
      </dsp:style>
      <dsp:txBody>
        <a:bodyPr lIns="36195" tIns="24130" rIns="36195"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质量体系</a:t>
          </a:r>
        </a:p>
      </dsp:txBody>
      <dsp:txXfrm>
        <a:off x="9441072" y="125398"/>
        <a:ext cx="1354965" cy="677483"/>
      </dsp:txXfrm>
    </dsp:sp>
    <dsp:sp modelId="{1A0F9239-FFC0-46CD-8346-DC5A13D33A0B}">
      <dsp:nvSpPr>
        <dsp:cNvPr id="51" name="任意多边形 50"/>
        <dsp:cNvSpPr/>
      </dsp:nvSpPr>
      <dsp:spPr bwMode="white">
        <a:xfrm>
          <a:off x="9576568" y="802880"/>
          <a:ext cx="135497" cy="508112"/>
        </a:xfrm>
        <a:custGeom>
          <a:avLst/>
          <a:gdLst/>
          <a:ahLst/>
          <a:cxnLst/>
          <a:pathLst>
            <a:path w="213" h="800">
              <a:moveTo>
                <a:pt x="0" y="0"/>
              </a:moveTo>
              <a:lnTo>
                <a:pt x="0" y="800"/>
              </a:lnTo>
              <a:lnTo>
                <a:pt x="213" y="800"/>
              </a:lnTo>
            </a:path>
          </a:pathLst>
        </a:custGeom>
      </dsp:spPr>
      <dsp:style>
        <a:lnRef idx="2">
          <a:schemeClr val="accent1">
            <a:shade val="60000"/>
          </a:schemeClr>
        </a:lnRef>
        <a:fillRef idx="0">
          <a:schemeClr val="accent1"/>
        </a:fillRef>
        <a:effectRef idx="0">
          <a:scrgbClr r="0" g="0" b="0"/>
        </a:effectRef>
        <a:fontRef idx="minor"/>
      </dsp:style>
      <dsp:txXfrm>
        <a:off x="9576568" y="802880"/>
        <a:ext cx="135497" cy="508112"/>
      </dsp:txXfrm>
    </dsp:sp>
    <dsp:sp modelId="{EFEB5914-2C2B-4DD7-A939-A695621F1804}">
      <dsp:nvSpPr>
        <dsp:cNvPr id="52" name="圆角矩形 51"/>
        <dsp:cNvSpPr/>
      </dsp:nvSpPr>
      <dsp:spPr bwMode="white">
        <a:xfrm>
          <a:off x="9712065" y="972251"/>
          <a:ext cx="108397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dirty="0">
              <a:solidFill>
                <a:schemeClr val="dk1"/>
              </a:solidFill>
            </a:rPr>
            <a:t>可靠性</a:t>
          </a:r>
          <a:endParaRPr lang="zh-CN" dirty="0">
            <a:solidFill>
              <a:schemeClr val="dk1"/>
            </a:solidFill>
          </a:endParaRPr>
        </a:p>
        <a:p>
          <a:pPr lvl="1" algn="l">
            <a:lnSpc>
              <a:spcPct val="100000"/>
            </a:lnSpc>
            <a:spcBef>
              <a:spcPct val="0"/>
            </a:spcBef>
            <a:spcAft>
              <a:spcPct val="15000"/>
            </a:spcAft>
            <a:buChar char="•"/>
          </a:pPr>
          <a:r>
            <a:rPr lang="zh-CN">
              <a:solidFill>
                <a:schemeClr val="dk1"/>
              </a:solidFill>
            </a:rPr>
            <a:t>系统可用性 </a:t>
          </a:r>
          <a:r>
            <a:rPr lang="en-US">
              <a:solidFill>
                <a:schemeClr val="dk1"/>
              </a:solidFill>
            </a:rPr>
            <a:t>&gt; 99%</a:t>
          </a:r>
          <a:r>
            <a:rPr lang="zh-CN">
              <a:solidFill>
                <a:schemeClr val="dk1"/>
              </a:solidFill>
            </a:rPr>
            <a:t>，错误率 </a:t>
          </a:r>
          <a:r>
            <a:rPr lang="en-US">
              <a:solidFill>
                <a:schemeClr val="dk1"/>
              </a:solidFill>
            </a:rPr>
            <a:t>&lt; 0.1%</a:t>
          </a:r>
          <a:endParaRPr lang="zh-CN">
            <a:solidFill>
              <a:schemeClr val="dk1"/>
            </a:solidFill>
          </a:endParaRPr>
        </a:p>
      </dsp:txBody>
      <dsp:txXfrm>
        <a:off x="9712065" y="972251"/>
        <a:ext cx="1083972" cy="677483"/>
      </dsp:txXfrm>
    </dsp:sp>
    <dsp:sp modelId="{C2878642-4404-41E3-9A0C-3B2F9BB0FF17}">
      <dsp:nvSpPr>
        <dsp:cNvPr id="53" name="任意多边形 52"/>
        <dsp:cNvSpPr/>
      </dsp:nvSpPr>
      <dsp:spPr bwMode="white">
        <a:xfrm>
          <a:off x="9576568" y="802880"/>
          <a:ext cx="135497" cy="1354965"/>
        </a:xfrm>
        <a:custGeom>
          <a:avLst/>
          <a:gdLst/>
          <a:ahLst/>
          <a:cxnLst/>
          <a:pathLst>
            <a:path w="213" h="2134">
              <a:moveTo>
                <a:pt x="0" y="0"/>
              </a:moveTo>
              <a:lnTo>
                <a:pt x="0" y="2134"/>
              </a:lnTo>
              <a:lnTo>
                <a:pt x="213" y="2134"/>
              </a:lnTo>
            </a:path>
          </a:pathLst>
        </a:custGeom>
      </dsp:spPr>
      <dsp:style>
        <a:lnRef idx="2">
          <a:schemeClr val="accent1">
            <a:shade val="60000"/>
          </a:schemeClr>
        </a:lnRef>
        <a:fillRef idx="0">
          <a:schemeClr val="accent1"/>
        </a:fillRef>
        <a:effectRef idx="0">
          <a:scrgbClr r="0" g="0" b="0"/>
        </a:effectRef>
        <a:fontRef idx="minor"/>
      </dsp:style>
      <dsp:txXfrm>
        <a:off x="9576568" y="802880"/>
        <a:ext cx="135497" cy="1354965"/>
      </dsp:txXfrm>
    </dsp:sp>
    <dsp:sp modelId="{0C9E9B68-B81D-47D6-BFC8-D5AE309FDA6E}">
      <dsp:nvSpPr>
        <dsp:cNvPr id="54" name="圆角矩形 53"/>
        <dsp:cNvSpPr/>
      </dsp:nvSpPr>
      <dsp:spPr bwMode="white">
        <a:xfrm>
          <a:off x="9712065" y="1819104"/>
          <a:ext cx="1361632"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安全性</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sz="1200" dirty="0">
              <a:solidFill>
                <a:schemeClr val="dk1"/>
              </a:solidFill>
            </a:rPr>
            <a:t>管理员登录验证、防 </a:t>
          </a:r>
          <a:r>
            <a:rPr lang="en-US" sz="1200" dirty="0">
              <a:solidFill>
                <a:schemeClr val="dk1"/>
              </a:solidFill>
            </a:rPr>
            <a:t>SQL </a:t>
          </a:r>
          <a:r>
            <a:rPr lang="zh-CN" sz="1200" dirty="0">
              <a:solidFill>
                <a:schemeClr val="dk1"/>
              </a:solidFill>
            </a:rPr>
            <a:t>注入</a:t>
          </a:r>
          <a:endParaRPr>
            <a:solidFill>
              <a:schemeClr val="dk1"/>
            </a:solidFill>
          </a:endParaRPr>
        </a:p>
      </dsp:txBody>
      <dsp:txXfrm>
        <a:off x="9712065" y="1819104"/>
        <a:ext cx="1361632" cy="677483"/>
      </dsp:txXfrm>
    </dsp:sp>
    <dsp:sp modelId="{36FBFA11-940F-4927-A3D7-FDADB60EBCF5}">
      <dsp:nvSpPr>
        <dsp:cNvPr id="55" name="任意多边形 54"/>
        <dsp:cNvSpPr/>
      </dsp:nvSpPr>
      <dsp:spPr bwMode="white">
        <a:xfrm>
          <a:off x="9576568" y="802880"/>
          <a:ext cx="135497" cy="2201818"/>
        </a:xfrm>
        <a:custGeom>
          <a:avLst/>
          <a:gdLst/>
          <a:ahLst/>
          <a:cxnLst/>
          <a:pathLst>
            <a:path w="213" h="3467">
              <a:moveTo>
                <a:pt x="0" y="0"/>
              </a:moveTo>
              <a:lnTo>
                <a:pt x="0" y="3467"/>
              </a:lnTo>
              <a:lnTo>
                <a:pt x="213" y="3467"/>
              </a:lnTo>
            </a:path>
          </a:pathLst>
        </a:custGeom>
      </dsp:spPr>
      <dsp:style>
        <a:lnRef idx="2">
          <a:schemeClr val="accent1">
            <a:shade val="60000"/>
          </a:schemeClr>
        </a:lnRef>
        <a:fillRef idx="0">
          <a:schemeClr val="accent1"/>
        </a:fillRef>
        <a:effectRef idx="0">
          <a:scrgbClr r="0" g="0" b="0"/>
        </a:effectRef>
        <a:fontRef idx="minor"/>
      </dsp:style>
      <dsp:txXfrm>
        <a:off x="9576568" y="802880"/>
        <a:ext cx="135497" cy="2201818"/>
      </dsp:txXfrm>
    </dsp:sp>
    <dsp:sp modelId="{B62EE7C0-F821-4D8F-8BF5-953B4713E191}">
      <dsp:nvSpPr>
        <dsp:cNvPr id="56" name="圆角矩形 55"/>
        <dsp:cNvSpPr/>
      </dsp:nvSpPr>
      <dsp:spPr bwMode="white">
        <a:xfrm>
          <a:off x="9712065" y="2665957"/>
          <a:ext cx="1380807"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可维护性</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altLang="en-US" sz="1200" dirty="0">
              <a:solidFill>
                <a:schemeClr val="dk1"/>
              </a:solidFill>
            </a:rPr>
            <a:t>模块化设计、清晰代码结构</a:t>
          </a:r>
          <a:endParaRPr>
            <a:solidFill>
              <a:schemeClr val="dk1"/>
            </a:solidFill>
          </a:endParaRPr>
        </a:p>
      </dsp:txBody>
      <dsp:txXfrm>
        <a:off x="9712065" y="2665957"/>
        <a:ext cx="1380807" cy="677483"/>
      </dsp:txXfrm>
    </dsp:sp>
    <dsp:sp modelId="{FA538939-A48A-44F0-8002-2AFF068B84F3}">
      <dsp:nvSpPr>
        <dsp:cNvPr id="57" name="任意多边形 56"/>
        <dsp:cNvSpPr/>
      </dsp:nvSpPr>
      <dsp:spPr bwMode="white">
        <a:xfrm>
          <a:off x="9576568" y="802880"/>
          <a:ext cx="135497" cy="3048672"/>
        </a:xfrm>
        <a:custGeom>
          <a:avLst/>
          <a:gdLst/>
          <a:ahLst/>
          <a:cxnLst/>
          <a:pathLst>
            <a:path w="213" h="4801">
              <a:moveTo>
                <a:pt x="0" y="0"/>
              </a:moveTo>
              <a:lnTo>
                <a:pt x="0" y="4801"/>
              </a:lnTo>
              <a:lnTo>
                <a:pt x="213" y="4801"/>
              </a:lnTo>
            </a:path>
          </a:pathLst>
        </a:custGeom>
      </dsp:spPr>
      <dsp:style>
        <a:lnRef idx="2">
          <a:schemeClr val="accent1">
            <a:shade val="60000"/>
          </a:schemeClr>
        </a:lnRef>
        <a:fillRef idx="0">
          <a:schemeClr val="accent1"/>
        </a:fillRef>
        <a:effectRef idx="0">
          <a:scrgbClr r="0" g="0" b="0"/>
        </a:effectRef>
        <a:fontRef idx="minor"/>
      </dsp:style>
      <dsp:txXfrm>
        <a:off x="9576568" y="802880"/>
        <a:ext cx="135497" cy="3048672"/>
      </dsp:txXfrm>
    </dsp:sp>
    <dsp:sp modelId="{F31C2195-0857-47A4-BAD5-A6F2A1BCEE98}">
      <dsp:nvSpPr>
        <dsp:cNvPr id="58" name="圆角矩形 57"/>
        <dsp:cNvSpPr/>
      </dsp:nvSpPr>
      <dsp:spPr bwMode="white">
        <a:xfrm>
          <a:off x="9712065" y="3512810"/>
          <a:ext cx="1348028" cy="67748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22859" tIns="15240" rIns="22859" bIns="15240" anchor="t"/>
        <a:lstStyle>
          <a:lvl1pPr algn="l">
            <a:defRPr sz="1200"/>
          </a:lvl1pPr>
          <a:lvl2pPr marL="57150" indent="-57150" algn="l">
            <a:defRPr sz="900"/>
          </a:lvl2pPr>
          <a:lvl3pPr marL="114300" indent="-57150" algn="l">
            <a:defRPr sz="900"/>
          </a:lvl3pPr>
          <a:lvl4pPr marL="171450" indent="-57150" algn="l">
            <a:defRPr sz="900"/>
          </a:lvl4pPr>
          <a:lvl5pPr marL="228600" indent="-57150" algn="l">
            <a:defRPr sz="900"/>
          </a:lvl5pPr>
          <a:lvl6pPr marL="285750" indent="-57150" algn="l">
            <a:defRPr sz="900"/>
          </a:lvl6pPr>
          <a:lvl7pPr marL="342900" indent="-57150" algn="l">
            <a:defRPr sz="900"/>
          </a:lvl7pPr>
          <a:lvl8pPr marL="400050" indent="-57150" algn="l">
            <a:defRPr sz="900"/>
          </a:lvl8pPr>
          <a:lvl9pPr marL="457200" indent="-57150" algn="l">
            <a:defRPr sz="900"/>
          </a:lvl9pPr>
        </a:lstStyle>
        <a:p>
          <a:pPr lvl="0" algn="ctr">
            <a:lnSpc>
              <a:spcPct val="100000"/>
            </a:lnSpc>
            <a:spcBef>
              <a:spcPct val="0"/>
            </a:spcBef>
            <a:spcAft>
              <a:spcPct val="35000"/>
            </a:spcAft>
          </a:pPr>
          <a:r>
            <a:rPr lang="zh-CN" altLang="en-US" sz="1200" dirty="0">
              <a:solidFill>
                <a:schemeClr val="dk1"/>
              </a:solidFill>
            </a:rPr>
            <a:t>可扩展性</a:t>
          </a:r>
          <a:endParaRPr lang="zh-CN" altLang="en-US" sz="1200" dirty="0">
            <a:solidFill>
              <a:schemeClr val="dk1"/>
            </a:solidFill>
          </a:endParaRPr>
        </a:p>
        <a:p>
          <a:pPr marL="114300" lvl="1" indent="-114300" algn="l">
            <a:lnSpc>
              <a:spcPct val="100000"/>
            </a:lnSpc>
            <a:spcBef>
              <a:spcPct val="0"/>
            </a:spcBef>
            <a:spcAft>
              <a:spcPct val="15000"/>
            </a:spcAft>
            <a:buChar char="•"/>
          </a:pPr>
          <a:r>
            <a:rPr lang="zh-CN" altLang="en-US" sz="1200" dirty="0">
              <a:solidFill>
                <a:schemeClr val="dk1"/>
              </a:solidFill>
            </a:rPr>
            <a:t>支持算法升级和数据扩容</a:t>
          </a:r>
          <a:endParaRPr>
            <a:solidFill>
              <a:schemeClr val="dk1"/>
            </a:solidFill>
          </a:endParaRPr>
        </a:p>
      </dsp:txBody>
      <dsp:txXfrm>
        <a:off x="9712065" y="3512810"/>
        <a:ext cx="1348028" cy="677483"/>
      </dsp:txXfrm>
    </dsp:sp>
    <dsp:sp modelId="{6AC1CA54-E103-42ED-963C-A929ECAECB76}">
      <dsp:nvSpPr>
        <dsp:cNvPr id="4" name="圆角矩形 3" hidden="1"/>
        <dsp:cNvSpPr/>
      </dsp:nvSpPr>
      <dsp:spPr>
        <a:xfrm>
          <a:off x="0" y="125398"/>
          <a:ext cx="270993" cy="677483"/>
        </a:xfrm>
        <a:prstGeom prst="roundRect">
          <a:avLst>
            <a:gd name="adj" fmla="val 10000"/>
          </a:avLst>
        </a:prstGeom>
      </dsp:spPr>
      <dsp:txXfrm>
        <a:off x="0" y="125398"/>
        <a:ext cx="270993" cy="677483"/>
      </dsp:txXfrm>
    </dsp:sp>
    <dsp:sp modelId="{9DA75721-F4A5-4244-92DF-49C58D114025}">
      <dsp:nvSpPr>
        <dsp:cNvPr id="16" name="圆角矩形 15" hidden="1"/>
        <dsp:cNvSpPr/>
      </dsp:nvSpPr>
      <dsp:spPr>
        <a:xfrm>
          <a:off x="1898566" y="125398"/>
          <a:ext cx="270993" cy="677483"/>
        </a:xfrm>
        <a:prstGeom prst="roundRect">
          <a:avLst>
            <a:gd name="adj" fmla="val 10000"/>
          </a:avLst>
        </a:prstGeom>
      </dsp:spPr>
      <dsp:txXfrm>
        <a:off x="1898566" y="125398"/>
        <a:ext cx="270993" cy="677483"/>
      </dsp:txXfrm>
    </dsp:sp>
    <dsp:sp modelId="{F58E1B85-7A2C-47E8-9FE6-885FB871CE30}">
      <dsp:nvSpPr>
        <dsp:cNvPr id="26" name="圆角矩形 25" hidden="1"/>
        <dsp:cNvSpPr/>
      </dsp:nvSpPr>
      <dsp:spPr>
        <a:xfrm>
          <a:off x="3919827" y="125398"/>
          <a:ext cx="270993" cy="677483"/>
        </a:xfrm>
        <a:prstGeom prst="roundRect">
          <a:avLst>
            <a:gd name="adj" fmla="val 10000"/>
          </a:avLst>
        </a:prstGeom>
      </dsp:spPr>
      <dsp:txXfrm>
        <a:off x="3919827" y="125398"/>
        <a:ext cx="270993" cy="677483"/>
      </dsp:txXfrm>
    </dsp:sp>
    <dsp:sp modelId="{8610E116-46E1-43FC-90F5-E94D1F48E9FA}">
      <dsp:nvSpPr>
        <dsp:cNvPr id="32" name="圆角矩形 31" hidden="1"/>
        <dsp:cNvSpPr/>
      </dsp:nvSpPr>
      <dsp:spPr>
        <a:xfrm>
          <a:off x="5613534" y="125398"/>
          <a:ext cx="270993" cy="677483"/>
        </a:xfrm>
        <a:prstGeom prst="roundRect">
          <a:avLst>
            <a:gd name="adj" fmla="val 10000"/>
          </a:avLst>
        </a:prstGeom>
      </dsp:spPr>
      <dsp:txXfrm>
        <a:off x="5613534" y="125398"/>
        <a:ext cx="270993" cy="677483"/>
      </dsp:txXfrm>
    </dsp:sp>
    <dsp:sp modelId="{5ECB72E9-1B76-40E4-83E3-268194B15D30}">
      <dsp:nvSpPr>
        <dsp:cNvPr id="42" name="圆角矩形 41" hidden="1"/>
        <dsp:cNvSpPr/>
      </dsp:nvSpPr>
      <dsp:spPr>
        <a:xfrm>
          <a:off x="7653277" y="125398"/>
          <a:ext cx="270993" cy="677483"/>
        </a:xfrm>
        <a:prstGeom prst="roundRect">
          <a:avLst>
            <a:gd name="adj" fmla="val 10000"/>
          </a:avLst>
        </a:prstGeom>
      </dsp:spPr>
      <dsp:txXfrm>
        <a:off x="7653277" y="125398"/>
        <a:ext cx="270993" cy="677483"/>
      </dsp:txXfrm>
    </dsp:sp>
    <dsp:sp modelId="{6ECBADE2-67F3-4F12-A8E5-54733DCABDBE}">
      <dsp:nvSpPr>
        <dsp:cNvPr id="50" name="圆角矩形 49" hidden="1"/>
        <dsp:cNvSpPr/>
      </dsp:nvSpPr>
      <dsp:spPr>
        <a:xfrm>
          <a:off x="9441072" y="125398"/>
          <a:ext cx="270993" cy="677483"/>
        </a:xfrm>
        <a:prstGeom prst="roundRect">
          <a:avLst>
            <a:gd name="adj" fmla="val 10000"/>
          </a:avLst>
        </a:prstGeom>
      </dsp:spPr>
      <dsp:txXfrm>
        <a:off x="9441072" y="125398"/>
        <a:ext cx="270993" cy="677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77885" cy="4041807"/>
        <a:chOff x="0" y="0"/>
        <a:chExt cx="10977885" cy="4041807"/>
      </a:xfrm>
    </dsp:grpSpPr>
    <dsp:sp modelId="{EC6EF95D-7BB3-455A-8837-A14A5FBCAF9C}">
      <dsp:nvSpPr>
        <dsp:cNvPr id="3" name="燕尾形 2"/>
        <dsp:cNvSpPr/>
      </dsp:nvSpPr>
      <dsp:spPr bwMode="white">
        <a:xfrm>
          <a:off x="1349725" y="0"/>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角色</a:t>
          </a:r>
        </a:p>
      </dsp:txBody>
      <dsp:txXfrm>
        <a:off x="1349725" y="0"/>
        <a:ext cx="1817359" cy="726944"/>
      </dsp:txXfrm>
    </dsp:sp>
    <dsp:sp modelId="{6D23F598-5825-4959-A3F3-148A7AC6E98C}">
      <dsp:nvSpPr>
        <dsp:cNvPr id="4" name="燕尾形 3"/>
        <dsp:cNvSpPr/>
      </dsp:nvSpPr>
      <dsp:spPr bwMode="white">
        <a:xfrm>
          <a:off x="2930828" y="61790"/>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用户</a:t>
          </a:r>
          <a:endParaRPr>
            <a:solidFill>
              <a:schemeClr val="dk1"/>
            </a:solidFill>
          </a:endParaRPr>
        </a:p>
      </dsp:txBody>
      <dsp:txXfrm>
        <a:off x="2930828" y="61790"/>
        <a:ext cx="1508408" cy="603363"/>
      </dsp:txXfrm>
    </dsp:sp>
    <dsp:sp modelId="{72F18423-B781-4C94-B70E-6D8F94C55937}">
      <dsp:nvSpPr>
        <dsp:cNvPr id="5" name="燕尾形 4"/>
        <dsp:cNvSpPr/>
      </dsp:nvSpPr>
      <dsp:spPr bwMode="white">
        <a:xfrm>
          <a:off x="1349725" y="828716"/>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前置条件</a:t>
          </a:r>
        </a:p>
      </dsp:txBody>
      <dsp:txXfrm>
        <a:off x="1349725" y="828716"/>
        <a:ext cx="1817359" cy="726944"/>
      </dsp:txXfrm>
    </dsp:sp>
    <dsp:sp modelId="{037A5A27-D714-4EEB-A647-F63DCC9FF8FB}">
      <dsp:nvSpPr>
        <dsp:cNvPr id="6" name="燕尾形 5"/>
        <dsp:cNvSpPr/>
      </dsp:nvSpPr>
      <dsp:spPr bwMode="white">
        <a:xfrm>
          <a:off x="2930828"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系统已加载所有电影和评分数据</a:t>
          </a:r>
          <a:endParaRPr>
            <a:solidFill>
              <a:schemeClr val="dk1"/>
            </a:solidFill>
          </a:endParaRPr>
        </a:p>
      </dsp:txBody>
      <dsp:txXfrm>
        <a:off x="2930828" y="890506"/>
        <a:ext cx="1508408" cy="603363"/>
      </dsp:txXfrm>
    </dsp:sp>
    <dsp:sp modelId="{2BE23F87-D870-4EC5-9845-CC53C6311CA6}">
      <dsp:nvSpPr>
        <dsp:cNvPr id="7" name="燕尾形 6"/>
        <dsp:cNvSpPr/>
      </dsp:nvSpPr>
      <dsp:spPr bwMode="white">
        <a:xfrm>
          <a:off x="4228059"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sz="1200" dirty="0">
              <a:solidFill>
                <a:schemeClr val="dk1"/>
              </a:solidFill>
            </a:rPr>
            <a:t>用户已访问系统首页，页面显示</a:t>
          </a:r>
          <a:r>
            <a:rPr lang="en-US" sz="1200" dirty="0">
              <a:solidFill>
                <a:schemeClr val="dk1"/>
              </a:solidFill>
            </a:rPr>
            <a:t>ID</a:t>
          </a:r>
          <a:r>
            <a:rPr lang="zh-CN" sz="1200" dirty="0">
              <a:solidFill>
                <a:schemeClr val="dk1"/>
              </a:solidFill>
            </a:rPr>
            <a:t>选择列表</a:t>
          </a:r>
          <a:endParaRPr>
            <a:solidFill>
              <a:schemeClr val="dk1"/>
            </a:solidFill>
          </a:endParaRPr>
        </a:p>
      </dsp:txBody>
      <dsp:txXfrm>
        <a:off x="4228059" y="890506"/>
        <a:ext cx="1508408" cy="603363"/>
      </dsp:txXfrm>
    </dsp:sp>
    <dsp:sp modelId="{8CD58438-261F-453E-90FB-B4DD6825D074}">
      <dsp:nvSpPr>
        <dsp:cNvPr id="8" name="燕尾形 7"/>
        <dsp:cNvSpPr/>
      </dsp:nvSpPr>
      <dsp:spPr bwMode="white">
        <a:xfrm>
          <a:off x="5525290"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推荐器模块已初始化</a:t>
          </a:r>
          <a:endParaRPr>
            <a:solidFill>
              <a:schemeClr val="dk1"/>
            </a:solidFill>
          </a:endParaRPr>
        </a:p>
      </dsp:txBody>
      <dsp:txXfrm>
        <a:off x="5525290" y="890506"/>
        <a:ext cx="1508408" cy="603363"/>
      </dsp:txXfrm>
    </dsp:sp>
    <dsp:sp modelId="{02C080A1-3B23-43E8-B705-BCBBB794063D}">
      <dsp:nvSpPr>
        <dsp:cNvPr id="9" name="燕尾形 8"/>
        <dsp:cNvSpPr/>
      </dsp:nvSpPr>
      <dsp:spPr bwMode="white">
        <a:xfrm>
          <a:off x="1349725" y="1657432"/>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基本事件流</a:t>
          </a:r>
        </a:p>
      </dsp:txBody>
      <dsp:txXfrm>
        <a:off x="1349725" y="1657432"/>
        <a:ext cx="1817359" cy="726944"/>
      </dsp:txXfrm>
    </dsp:sp>
    <dsp:sp modelId="{1036CDEC-4F02-43AB-B101-2BF13A6E0037}">
      <dsp:nvSpPr>
        <dsp:cNvPr id="10" name="燕尾形 9"/>
        <dsp:cNvSpPr/>
      </dsp:nvSpPr>
      <dsp:spPr bwMode="white">
        <a:xfrm>
          <a:off x="2930828"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用户登录后访问</a:t>
          </a:r>
          <a:r>
            <a:rPr lang="en-US" altLang="zh-CN" sz="1200" dirty="0">
              <a:solidFill>
                <a:schemeClr val="dk1"/>
              </a:solidFill>
            </a:rPr>
            <a:t>“</a:t>
          </a:r>
          <a:r>
            <a:rPr lang="zh-CN" altLang="en-US" sz="1200" dirty="0">
              <a:solidFill>
                <a:schemeClr val="dk1"/>
              </a:solidFill>
            </a:rPr>
            <a:t>为我推荐</a:t>
          </a:r>
          <a:r>
            <a:rPr lang="en-US" altLang="zh-CN" sz="1200" dirty="0">
              <a:solidFill>
                <a:schemeClr val="dk1"/>
              </a:solidFill>
            </a:rPr>
            <a:t>”</a:t>
          </a:r>
          <a:r>
            <a:rPr lang="zh-CN" altLang="en-US" sz="1200" dirty="0">
              <a:solidFill>
                <a:schemeClr val="dk1"/>
              </a:solidFill>
            </a:rPr>
            <a:t>页面</a:t>
          </a:r>
          <a:endParaRPr lang="zh-CN" altLang="en-US" sz="1200" dirty="0">
            <a:solidFill>
              <a:schemeClr val="dk1"/>
            </a:solidFill>
          </a:endParaRPr>
        </a:p>
      </dsp:txBody>
      <dsp:txXfrm>
        <a:off x="2930828" y="1719222"/>
        <a:ext cx="1508408" cy="603363"/>
      </dsp:txXfrm>
    </dsp:sp>
    <dsp:sp modelId="{1C8B2641-F3AB-4340-890C-02E1855420D0}">
      <dsp:nvSpPr>
        <dsp:cNvPr id="11" name="燕尾形 10"/>
        <dsp:cNvSpPr/>
      </dsp:nvSpPr>
      <dsp:spPr bwMode="white">
        <a:xfrm>
          <a:off x="4228059"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系统获取当前用户</a:t>
          </a:r>
          <a:r>
            <a:rPr lang="en-US" altLang="zh-CN" sz="1200" dirty="0">
              <a:solidFill>
                <a:schemeClr val="dk1"/>
              </a:solidFill>
            </a:rPr>
            <a:t>ID</a:t>
          </a:r>
          <a:endParaRPr lang="en-US" altLang="zh-CN" sz="1200" dirty="0">
            <a:solidFill>
              <a:schemeClr val="dk1"/>
            </a:solidFill>
          </a:endParaRPr>
        </a:p>
      </dsp:txBody>
      <dsp:txXfrm>
        <a:off x="4228059" y="1719222"/>
        <a:ext cx="1508408" cy="603363"/>
      </dsp:txXfrm>
    </dsp:sp>
    <dsp:sp modelId="{2462F84E-C015-4C83-95C8-7D68C27D26A7}">
      <dsp:nvSpPr>
        <dsp:cNvPr id="12" name="燕尾形 11"/>
        <dsp:cNvSpPr/>
      </dsp:nvSpPr>
      <dsp:spPr bwMode="white">
        <a:xfrm>
          <a:off x="5525290"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系统调用推荐器模块</a:t>
          </a:r>
          <a:r>
            <a:rPr lang="zh-CN" altLang="en-US">
              <a:solidFill>
                <a:schemeClr val="dk1"/>
              </a:solidFill>
            </a:rPr>
            <a:t>，</a:t>
          </a:r>
          <a:r>
            <a:rPr lang="zh-CN" altLang="en-US">
              <a:solidFill>
                <a:schemeClr val="dk1"/>
              </a:solidFill>
            </a:rPr>
            <a:t>基于用户</a:t>
          </a:r>
          <a:r>
            <a:rPr lang="en-US" altLang="zh-CN">
              <a:solidFill>
                <a:schemeClr val="dk1"/>
              </a:solidFill>
            </a:rPr>
            <a:t> ID </a:t>
          </a:r>
          <a:r>
            <a:rPr lang="zh-CN" altLang="en-US">
              <a:solidFill>
                <a:schemeClr val="dk1"/>
              </a:solidFill>
            </a:rPr>
            <a:t>计算推荐电影</a:t>
          </a:r>
          <a:r>
            <a:rPr lang="zh-CN" altLang="en-US">
              <a:solidFill>
                <a:schemeClr val="dk1"/>
              </a:solidFill>
            </a:rPr>
            <a:t>。</a:t>
          </a:r>
          <a:endParaRPr lang="zh-CN" altLang="en-US">
            <a:solidFill>
              <a:schemeClr val="dk1"/>
            </a:solidFill>
          </a:endParaRPr>
        </a:p>
      </dsp:txBody>
      <dsp:txXfrm>
        <a:off x="5525290" y="1719222"/>
        <a:ext cx="1508408" cy="603363"/>
      </dsp:txXfrm>
    </dsp:sp>
    <dsp:sp modelId="{724FABCD-E5FC-4326-8BE6-A5BABAAF0C32}">
      <dsp:nvSpPr>
        <dsp:cNvPr id="13" name="燕尾形 12"/>
        <dsp:cNvSpPr/>
      </dsp:nvSpPr>
      <dsp:spPr bwMode="white">
        <a:xfrm>
          <a:off x="6822521"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系统将推荐结果返回前端页面</a:t>
          </a:r>
          <a:endParaRPr lang="zh-CN" altLang="en-US">
            <a:solidFill>
              <a:schemeClr val="dk1"/>
            </a:solidFill>
          </a:endParaRPr>
        </a:p>
      </dsp:txBody>
      <dsp:txXfrm>
        <a:off x="6822521" y="1719222"/>
        <a:ext cx="1508408" cy="603363"/>
      </dsp:txXfrm>
    </dsp:sp>
    <dsp:sp modelId="{C74C045A-B92B-4D80-8502-A98E16951796}">
      <dsp:nvSpPr>
        <dsp:cNvPr id="14" name="燕尾形 13"/>
        <dsp:cNvSpPr/>
      </dsp:nvSpPr>
      <dsp:spPr bwMode="white">
        <a:xfrm>
          <a:off x="8119752"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altLang="zh-CN">
              <a:solidFill>
                <a:schemeClr val="dk1"/>
              </a:solidFill>
            </a:rPr>
            <a:t> </a:t>
          </a:r>
          <a:r>
            <a:rPr lang="zh-CN" altLang="en-US">
              <a:solidFill>
                <a:schemeClr val="dk1"/>
              </a:solidFill>
            </a:rPr>
            <a:t>页面显示推荐电影列表</a:t>
          </a:r>
          <a:endParaRPr lang="zh-CN" altLang="en-US">
            <a:solidFill>
              <a:schemeClr val="dk1"/>
            </a:solidFill>
          </a:endParaRPr>
        </a:p>
      </dsp:txBody>
      <dsp:txXfrm>
        <a:off x="8119752" y="1719222"/>
        <a:ext cx="1508408" cy="603363"/>
      </dsp:txXfrm>
    </dsp:sp>
    <dsp:sp modelId="{60632B1A-4CA6-4AA7-87B4-724CCF7E1846}">
      <dsp:nvSpPr>
        <dsp:cNvPr id="15" name="燕尾形 14"/>
        <dsp:cNvSpPr/>
      </dsp:nvSpPr>
      <dsp:spPr bwMode="white">
        <a:xfrm>
          <a:off x="1349725" y="2486147"/>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异常事件流</a:t>
          </a:r>
        </a:p>
      </dsp:txBody>
      <dsp:txXfrm>
        <a:off x="1349725" y="2486147"/>
        <a:ext cx="1817359" cy="726944"/>
      </dsp:txXfrm>
    </dsp:sp>
    <dsp:sp modelId="{243F6B92-882A-44BD-8825-3907B78F42DA}">
      <dsp:nvSpPr>
        <dsp:cNvPr id="16" name="燕尾形 15"/>
        <dsp:cNvSpPr/>
      </dsp:nvSpPr>
      <dsp:spPr bwMode="white">
        <a:xfrm>
          <a:off x="2930828"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推荐数据加载失败或算法执行出错</a:t>
          </a:r>
          <a:r>
            <a:rPr lang="zh-CN" altLang="en-US">
              <a:solidFill>
                <a:schemeClr val="dk1"/>
              </a:solidFill>
            </a:rPr>
            <a:t>。</a:t>
          </a:r>
          <a:endParaRPr lang="zh-CN" altLang="en-US">
            <a:solidFill>
              <a:schemeClr val="dk1"/>
            </a:solidFill>
          </a:endParaRPr>
        </a:p>
      </dsp:txBody>
      <dsp:txXfrm>
        <a:off x="2930828" y="2547938"/>
        <a:ext cx="1508408" cy="603363"/>
      </dsp:txXfrm>
    </dsp:sp>
    <dsp:sp modelId="{FC43367C-0274-41DB-B08C-B89AA6EB5D52}">
      <dsp:nvSpPr>
        <dsp:cNvPr id="17" name="燕尾形 16"/>
        <dsp:cNvSpPr/>
      </dsp:nvSpPr>
      <dsp:spPr bwMode="white">
        <a:xfrm>
          <a:off x="4228059"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找不到指定用户</a:t>
          </a:r>
          <a:r>
            <a:rPr lang="en-US" altLang="zh-CN">
              <a:solidFill>
                <a:schemeClr val="dk1"/>
              </a:solidFill>
            </a:rPr>
            <a:t> ID </a:t>
          </a:r>
          <a:r>
            <a:rPr lang="zh-CN" altLang="en-US">
              <a:solidFill>
                <a:schemeClr val="dk1"/>
              </a:solidFill>
            </a:rPr>
            <a:t>的评分数据</a:t>
          </a:r>
          <a:r>
            <a:rPr lang="zh-CN" altLang="en-US">
              <a:solidFill>
                <a:schemeClr val="dk1"/>
              </a:solidFill>
            </a:rPr>
            <a:t>。</a:t>
          </a:r>
          <a:endParaRPr lang="zh-CN" altLang="en-US">
            <a:solidFill>
              <a:schemeClr val="dk1"/>
            </a:solidFill>
          </a:endParaRPr>
        </a:p>
      </dsp:txBody>
      <dsp:txXfrm>
        <a:off x="4228059" y="2547938"/>
        <a:ext cx="1508408" cy="603363"/>
      </dsp:txXfrm>
    </dsp:sp>
    <dsp:sp modelId="{8EB26E8B-B09F-4998-9BA4-740BE942FA37}">
      <dsp:nvSpPr>
        <dsp:cNvPr id="18" name="燕尾形 17"/>
        <dsp:cNvSpPr/>
      </dsp:nvSpPr>
      <dsp:spPr bwMode="white">
        <a:xfrm>
          <a:off x="5525290"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系统无法从数据库加载数据</a:t>
          </a:r>
          <a:r>
            <a:rPr lang="zh-CN" altLang="en-US">
              <a:solidFill>
                <a:schemeClr val="dk1"/>
              </a:solidFill>
            </a:rPr>
            <a:t>。</a:t>
          </a:r>
          <a:endParaRPr lang="zh-CN" altLang="en-US">
            <a:solidFill>
              <a:schemeClr val="dk1"/>
            </a:solidFill>
          </a:endParaRPr>
        </a:p>
      </dsp:txBody>
      <dsp:txXfrm>
        <a:off x="5525290" y="2547938"/>
        <a:ext cx="1508408" cy="603363"/>
      </dsp:txXfrm>
    </dsp:sp>
    <dsp:sp modelId="{5D5BCBF2-B9F7-4D2D-8DE9-C8476BD3FF44}">
      <dsp:nvSpPr>
        <dsp:cNvPr id="19" name="燕尾形 18"/>
        <dsp:cNvSpPr/>
      </dsp:nvSpPr>
      <dsp:spPr bwMode="white">
        <a:xfrm>
          <a:off x="1349725" y="3314863"/>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后置条件</a:t>
          </a:r>
        </a:p>
      </dsp:txBody>
      <dsp:txXfrm>
        <a:off x="1349725" y="3314863"/>
        <a:ext cx="1817359" cy="726944"/>
      </dsp:txXfrm>
    </dsp:sp>
    <dsp:sp modelId="{910505F1-DEAC-4AFC-B977-F8CA9D16E1D8}">
      <dsp:nvSpPr>
        <dsp:cNvPr id="20" name="燕尾形 19"/>
        <dsp:cNvSpPr/>
      </dsp:nvSpPr>
      <dsp:spPr bwMode="white">
        <a:xfrm>
          <a:off x="2930828" y="3376654"/>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用户看到推荐与评分电影列表</a:t>
          </a:r>
          <a:endParaRPr>
            <a:solidFill>
              <a:schemeClr val="dk1"/>
            </a:solidFill>
          </a:endParaRPr>
        </a:p>
      </dsp:txBody>
      <dsp:txXfrm>
        <a:off x="2930828" y="3376654"/>
        <a:ext cx="1508408" cy="603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77885" cy="4041807"/>
        <a:chOff x="0" y="0"/>
        <a:chExt cx="10977885" cy="4041807"/>
      </a:xfrm>
    </dsp:grpSpPr>
    <dsp:sp modelId="{EC6EF95D-7BB3-455A-8837-A14A5FBCAF9C}">
      <dsp:nvSpPr>
        <dsp:cNvPr id="3" name="燕尾形 2"/>
        <dsp:cNvSpPr/>
      </dsp:nvSpPr>
      <dsp:spPr bwMode="white">
        <a:xfrm>
          <a:off x="52494" y="0"/>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角色</a:t>
          </a:r>
        </a:p>
      </dsp:txBody>
      <dsp:txXfrm>
        <a:off x="52494" y="0"/>
        <a:ext cx="1817359" cy="726944"/>
      </dsp:txXfrm>
    </dsp:sp>
    <dsp:sp modelId="{6D23F598-5825-4959-A3F3-148A7AC6E98C}">
      <dsp:nvSpPr>
        <dsp:cNvPr id="4" name="燕尾形 3"/>
        <dsp:cNvSpPr/>
      </dsp:nvSpPr>
      <dsp:spPr bwMode="white">
        <a:xfrm>
          <a:off x="1633597" y="61790"/>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用户</a:t>
          </a:r>
          <a:endParaRPr>
            <a:solidFill>
              <a:schemeClr val="dk1"/>
            </a:solidFill>
          </a:endParaRPr>
        </a:p>
      </dsp:txBody>
      <dsp:txXfrm>
        <a:off x="1633597" y="61790"/>
        <a:ext cx="1508408" cy="603363"/>
      </dsp:txXfrm>
    </dsp:sp>
    <dsp:sp modelId="{72F18423-B781-4C94-B70E-6D8F94C55937}">
      <dsp:nvSpPr>
        <dsp:cNvPr id="5" name="燕尾形 4"/>
        <dsp:cNvSpPr/>
      </dsp:nvSpPr>
      <dsp:spPr bwMode="white">
        <a:xfrm>
          <a:off x="52494" y="828716"/>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前置条件</a:t>
          </a:r>
        </a:p>
      </dsp:txBody>
      <dsp:txXfrm>
        <a:off x="52494" y="828716"/>
        <a:ext cx="1817359" cy="726944"/>
      </dsp:txXfrm>
    </dsp:sp>
    <dsp:sp modelId="{037A5A27-D714-4EEB-A647-F63DCC9FF8FB}">
      <dsp:nvSpPr>
        <dsp:cNvPr id="6" name="燕尾形 5"/>
        <dsp:cNvSpPr/>
      </dsp:nvSpPr>
      <dsp:spPr bwMode="white">
        <a:xfrm>
          <a:off x="1633597"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用户已登录系统</a:t>
          </a:r>
          <a:endParaRPr lang="zh-CN" altLang="en-US">
            <a:solidFill>
              <a:schemeClr val="dk1"/>
            </a:solidFill>
          </a:endParaRPr>
        </a:p>
      </dsp:txBody>
      <dsp:txXfrm>
        <a:off x="1633597" y="890506"/>
        <a:ext cx="1508408" cy="603363"/>
      </dsp:txXfrm>
    </dsp:sp>
    <dsp:sp modelId="{2BE23F87-D870-4EC5-9845-CC53C6311CA6}">
      <dsp:nvSpPr>
        <dsp:cNvPr id="7" name="燕尾形 6"/>
        <dsp:cNvSpPr/>
      </dsp:nvSpPr>
      <dsp:spPr bwMode="white">
        <a:xfrm>
          <a:off x="2930828"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评论功能正常加载</a:t>
          </a:r>
          <a:endParaRPr lang="zh-CN" altLang="en-US">
            <a:solidFill>
              <a:schemeClr val="dk1"/>
            </a:solidFill>
          </a:endParaRPr>
        </a:p>
      </dsp:txBody>
      <dsp:txXfrm>
        <a:off x="2930828" y="890506"/>
        <a:ext cx="1508408" cy="603363"/>
      </dsp:txXfrm>
    </dsp:sp>
    <dsp:sp modelId="{8CD58438-261F-453E-90FB-B4DD6825D074}">
      <dsp:nvSpPr>
        <dsp:cNvPr id="8" name="燕尾形 7"/>
        <dsp:cNvSpPr/>
      </dsp:nvSpPr>
      <dsp:spPr bwMode="white">
        <a:xfrm>
          <a:off x="4228059"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已有电影数据可搜索</a:t>
          </a:r>
          <a:endParaRPr lang="zh-CN" altLang="en-US">
            <a:solidFill>
              <a:schemeClr val="dk1"/>
            </a:solidFill>
          </a:endParaRPr>
        </a:p>
      </dsp:txBody>
      <dsp:txXfrm>
        <a:off x="4228059" y="890506"/>
        <a:ext cx="1508408" cy="603363"/>
      </dsp:txXfrm>
    </dsp:sp>
    <dsp:sp modelId="{02C080A1-3B23-43E8-B705-BCBBB794063D}">
      <dsp:nvSpPr>
        <dsp:cNvPr id="9" name="燕尾形 8"/>
        <dsp:cNvSpPr/>
      </dsp:nvSpPr>
      <dsp:spPr bwMode="white">
        <a:xfrm>
          <a:off x="52494" y="1657432"/>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基本事件流</a:t>
          </a:r>
        </a:p>
      </dsp:txBody>
      <dsp:txXfrm>
        <a:off x="52494" y="1657432"/>
        <a:ext cx="1817359" cy="726944"/>
      </dsp:txXfrm>
    </dsp:sp>
    <dsp:sp modelId="{1036CDEC-4F02-43AB-B101-2BF13A6E0037}">
      <dsp:nvSpPr>
        <dsp:cNvPr id="10" name="燕尾形 9"/>
        <dsp:cNvSpPr/>
      </dsp:nvSpPr>
      <dsp:spPr bwMode="white">
        <a:xfrm>
          <a:off x="1633597"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用户进入</a:t>
          </a:r>
          <a:r>
            <a:rPr lang="en-US" altLang="zh-CN" sz="1200" dirty="0">
              <a:solidFill>
                <a:schemeClr val="dk1"/>
              </a:solidFill>
            </a:rPr>
            <a:t>“</a:t>
          </a:r>
          <a:r>
            <a:rPr lang="zh-CN" altLang="en-US" sz="1200" dirty="0">
              <a:solidFill>
                <a:schemeClr val="dk1"/>
              </a:solidFill>
            </a:rPr>
            <a:t>评论</a:t>
          </a:r>
          <a:r>
            <a:rPr lang="en-US" altLang="zh-CN" sz="1200" dirty="0">
              <a:solidFill>
                <a:schemeClr val="dk1"/>
              </a:solidFill>
            </a:rPr>
            <a:t>”</a:t>
          </a:r>
          <a:r>
            <a:rPr lang="zh-CN" altLang="en-US" sz="1200" dirty="0">
              <a:solidFill>
                <a:schemeClr val="dk1"/>
              </a:solidFill>
            </a:rPr>
            <a:t>导航页</a:t>
          </a:r>
          <a:endParaRPr lang="zh-CN" altLang="en-US" sz="1200" dirty="0">
            <a:solidFill>
              <a:schemeClr val="dk1"/>
            </a:solidFill>
          </a:endParaRPr>
        </a:p>
      </dsp:txBody>
      <dsp:txXfrm>
        <a:off x="1633597" y="1719222"/>
        <a:ext cx="1508408" cy="603363"/>
      </dsp:txXfrm>
    </dsp:sp>
    <dsp:sp modelId="{1C8B2641-F3AB-4340-890C-02E1855420D0}">
      <dsp:nvSpPr>
        <dsp:cNvPr id="11" name="燕尾形 10"/>
        <dsp:cNvSpPr/>
      </dsp:nvSpPr>
      <dsp:spPr bwMode="white">
        <a:xfrm>
          <a:off x="2930828"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dirty="0">
              <a:solidFill>
                <a:schemeClr val="dk1"/>
              </a:solidFill>
            </a:rPr>
            <a:t>显示电影搜索框</a:t>
          </a:r>
          <a:endParaRPr lang="zh-CN" altLang="en-US" sz="1200" dirty="0">
            <a:solidFill>
              <a:schemeClr val="dk1"/>
            </a:solidFill>
          </a:endParaRPr>
        </a:p>
      </dsp:txBody>
      <dsp:txXfrm>
        <a:off x="2930828" y="1719222"/>
        <a:ext cx="1508408" cy="603363"/>
      </dsp:txXfrm>
    </dsp:sp>
    <dsp:sp modelId="{2462F84E-C015-4C83-95C8-7D68C27D26A7}">
      <dsp:nvSpPr>
        <dsp:cNvPr id="12" name="燕尾形 11"/>
        <dsp:cNvSpPr/>
      </dsp:nvSpPr>
      <dsp:spPr bwMode="white">
        <a:xfrm>
          <a:off x="4228059"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用户输入电影名称搜索，</a:t>
          </a:r>
          <a:r>
            <a:rPr lang="zh-CN" altLang="en-US">
              <a:solidFill>
                <a:schemeClr val="dk1"/>
              </a:solidFill>
            </a:rPr>
            <a:t>系统</a:t>
          </a:r>
          <a:r>
            <a:rPr lang="zh-CN" altLang="en-US">
              <a:solidFill>
                <a:schemeClr val="dk1"/>
              </a:solidFill>
            </a:rPr>
            <a:t>返回</a:t>
          </a:r>
          <a:r>
            <a:rPr lang="zh-CN" altLang="en-US">
              <a:solidFill>
                <a:schemeClr val="dk1"/>
              </a:solidFill>
            </a:rPr>
            <a:t>匹配电影</a:t>
          </a:r>
          <a:endParaRPr lang="zh-CN" altLang="en-US">
            <a:solidFill>
              <a:schemeClr val="dk1"/>
            </a:solidFill>
          </a:endParaRPr>
        </a:p>
      </dsp:txBody>
      <dsp:txXfrm>
        <a:off x="4228059" y="1719222"/>
        <a:ext cx="1508408" cy="603363"/>
      </dsp:txXfrm>
    </dsp:sp>
    <dsp:sp modelId="{724FABCD-E5FC-4326-8BE6-A5BABAAF0C32}">
      <dsp:nvSpPr>
        <dsp:cNvPr id="13" name="燕尾形 12"/>
        <dsp:cNvSpPr/>
      </dsp:nvSpPr>
      <dsp:spPr bwMode="white">
        <a:xfrm>
          <a:off x="5525290"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用户选中电影</a:t>
          </a:r>
          <a:endParaRPr lang="zh-CN" altLang="en-US">
            <a:solidFill>
              <a:schemeClr val="dk1"/>
            </a:solidFill>
          </a:endParaRPr>
        </a:p>
      </dsp:txBody>
      <dsp:txXfrm>
        <a:off x="5525290" y="1719222"/>
        <a:ext cx="1508408" cy="603363"/>
      </dsp:txXfrm>
    </dsp:sp>
    <dsp:sp modelId="{C74C045A-B92B-4D80-8502-A98E16951796}">
      <dsp:nvSpPr>
        <dsp:cNvPr id="14" name="燕尾形 13"/>
        <dsp:cNvSpPr/>
      </dsp:nvSpPr>
      <dsp:spPr bwMode="white">
        <a:xfrm>
          <a:off x="6822521"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系统展示该电影的全部评论列表</a:t>
          </a:r>
          <a:endParaRPr lang="zh-CN" altLang="en-US">
            <a:solidFill>
              <a:schemeClr val="dk1"/>
            </a:solidFill>
          </a:endParaRPr>
        </a:p>
      </dsp:txBody>
      <dsp:txXfrm>
        <a:off x="6822521" y="1719222"/>
        <a:ext cx="1508408" cy="603363"/>
      </dsp:txXfrm>
    </dsp:sp>
    <dsp:sp modelId="{37250BB2-71A9-4FBC-BCB7-3EE411869F47}">
      <dsp:nvSpPr>
        <dsp:cNvPr id="15" name="燕尾形 14"/>
        <dsp:cNvSpPr/>
      </dsp:nvSpPr>
      <dsp:spPr bwMode="white">
        <a:xfrm>
          <a:off x="8119752"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用户输入评论</a:t>
          </a:r>
          <a:r>
            <a:rPr lang="en-US" altLang="zh-CN">
              <a:solidFill>
                <a:schemeClr val="dk1"/>
              </a:solidFill>
            </a:rPr>
            <a:t>/</a:t>
          </a:r>
          <a:r>
            <a:rPr lang="zh-CN" altLang="en-US">
              <a:solidFill>
                <a:schemeClr val="dk1"/>
              </a:solidFill>
            </a:rPr>
            <a:t>删除评论</a:t>
          </a:r>
          <a:endParaRPr lang="zh-CN" altLang="en-US">
            <a:solidFill>
              <a:schemeClr val="dk1"/>
            </a:solidFill>
          </a:endParaRPr>
        </a:p>
      </dsp:txBody>
      <dsp:txXfrm>
        <a:off x="8119752" y="1719222"/>
        <a:ext cx="1508408" cy="603363"/>
      </dsp:txXfrm>
    </dsp:sp>
    <dsp:sp modelId="{89B910A5-91EB-4148-9241-16AD565A27B0}">
      <dsp:nvSpPr>
        <dsp:cNvPr id="16" name="燕尾形 15"/>
        <dsp:cNvSpPr/>
      </dsp:nvSpPr>
      <dsp:spPr bwMode="white">
        <a:xfrm>
          <a:off x="9416983"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系统保存评论并刷新评论区显示</a:t>
          </a:r>
          <a:endParaRPr lang="zh-CN" altLang="en-US">
            <a:solidFill>
              <a:schemeClr val="dk1"/>
            </a:solidFill>
          </a:endParaRPr>
        </a:p>
      </dsp:txBody>
      <dsp:txXfrm>
        <a:off x="9416983" y="1719222"/>
        <a:ext cx="1508408" cy="603363"/>
      </dsp:txXfrm>
    </dsp:sp>
    <dsp:sp modelId="{60632B1A-4CA6-4AA7-87B4-724CCF7E1846}">
      <dsp:nvSpPr>
        <dsp:cNvPr id="17" name="燕尾形 16"/>
        <dsp:cNvSpPr/>
      </dsp:nvSpPr>
      <dsp:spPr bwMode="white">
        <a:xfrm>
          <a:off x="52494" y="2486147"/>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异常事件流</a:t>
          </a:r>
        </a:p>
      </dsp:txBody>
      <dsp:txXfrm>
        <a:off x="52494" y="2486147"/>
        <a:ext cx="1817359" cy="726944"/>
      </dsp:txXfrm>
    </dsp:sp>
    <dsp:sp modelId="{243F6B92-882A-44BD-8825-3907B78F42DA}">
      <dsp:nvSpPr>
        <dsp:cNvPr id="18" name="燕尾形 17"/>
        <dsp:cNvSpPr/>
      </dsp:nvSpPr>
      <dsp:spPr bwMode="white">
        <a:xfrm>
          <a:off x="1633597"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电影名称不存在</a:t>
          </a:r>
          <a:endParaRPr lang="zh-CN" altLang="en-US">
            <a:solidFill>
              <a:schemeClr val="dk1"/>
            </a:solidFill>
          </a:endParaRPr>
        </a:p>
      </dsp:txBody>
      <dsp:txXfrm>
        <a:off x="1633597" y="2547938"/>
        <a:ext cx="1508408" cy="603363"/>
      </dsp:txXfrm>
    </dsp:sp>
    <dsp:sp modelId="{FC43367C-0274-41DB-B08C-B89AA6EB5D52}">
      <dsp:nvSpPr>
        <dsp:cNvPr id="19" name="燕尾形 18"/>
        <dsp:cNvSpPr/>
      </dsp:nvSpPr>
      <dsp:spPr bwMode="white">
        <a:xfrm>
          <a:off x="2930828"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评论内容为空</a:t>
          </a:r>
          <a:endParaRPr lang="zh-CN" altLang="en-US">
            <a:solidFill>
              <a:schemeClr val="dk1"/>
            </a:solidFill>
          </a:endParaRPr>
        </a:p>
      </dsp:txBody>
      <dsp:txXfrm>
        <a:off x="2930828" y="2547938"/>
        <a:ext cx="1508408" cy="603363"/>
      </dsp:txXfrm>
    </dsp:sp>
    <dsp:sp modelId="{8EB26E8B-B09F-4998-9BA4-740BE942FA37}">
      <dsp:nvSpPr>
        <dsp:cNvPr id="20" name="燕尾形 19"/>
        <dsp:cNvSpPr/>
      </dsp:nvSpPr>
      <dsp:spPr bwMode="white">
        <a:xfrm>
          <a:off x="4228059"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用户试图删除他人评论</a:t>
          </a:r>
          <a:endParaRPr lang="zh-CN" altLang="en-US">
            <a:solidFill>
              <a:schemeClr val="dk1"/>
            </a:solidFill>
          </a:endParaRPr>
        </a:p>
      </dsp:txBody>
      <dsp:txXfrm>
        <a:off x="4228059" y="2547938"/>
        <a:ext cx="1508408" cy="603363"/>
      </dsp:txXfrm>
    </dsp:sp>
    <dsp:sp modelId="{5D5BCBF2-B9F7-4D2D-8DE9-C8476BD3FF44}">
      <dsp:nvSpPr>
        <dsp:cNvPr id="21" name="燕尾形 20"/>
        <dsp:cNvSpPr/>
      </dsp:nvSpPr>
      <dsp:spPr bwMode="white">
        <a:xfrm>
          <a:off x="52494" y="3314863"/>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后置条件</a:t>
          </a:r>
        </a:p>
      </dsp:txBody>
      <dsp:txXfrm>
        <a:off x="52494" y="3314863"/>
        <a:ext cx="1817359" cy="726944"/>
      </dsp:txXfrm>
    </dsp:sp>
    <dsp:sp modelId="{910505F1-DEAC-4AFC-B977-F8CA9D16E1D8}">
      <dsp:nvSpPr>
        <dsp:cNvPr id="22" name="燕尾形 21"/>
        <dsp:cNvSpPr/>
      </dsp:nvSpPr>
      <dsp:spPr bwMode="white">
        <a:xfrm>
          <a:off x="1633597" y="3376654"/>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评论区实时显示用户新增</a:t>
          </a:r>
          <a:r>
            <a:rPr lang="en-US" altLang="zh-CN">
              <a:solidFill>
                <a:schemeClr val="dk1"/>
              </a:solidFill>
            </a:rPr>
            <a:t>/</a:t>
          </a:r>
          <a:r>
            <a:rPr lang="zh-CN" altLang="en-US">
              <a:solidFill>
                <a:schemeClr val="dk1"/>
              </a:solidFill>
            </a:rPr>
            <a:t>删除的评论</a:t>
          </a:r>
          <a:endParaRPr lang="zh-CN" altLang="en-US">
            <a:solidFill>
              <a:schemeClr val="dk1"/>
            </a:solidFill>
          </a:endParaRPr>
        </a:p>
      </dsp:txBody>
      <dsp:txXfrm>
        <a:off x="1633597" y="3376654"/>
        <a:ext cx="1508408" cy="603363"/>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77885" cy="4041807"/>
        <a:chOff x="0" y="0"/>
        <a:chExt cx="10977885" cy="4041807"/>
      </a:xfrm>
    </dsp:grpSpPr>
    <dsp:sp modelId="{EC6EF95D-7BB3-455A-8837-A14A5FBCAF9C}">
      <dsp:nvSpPr>
        <dsp:cNvPr id="3" name="燕尾形 2"/>
        <dsp:cNvSpPr/>
      </dsp:nvSpPr>
      <dsp:spPr bwMode="white">
        <a:xfrm>
          <a:off x="701110" y="0"/>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角色</a:t>
          </a:r>
        </a:p>
      </dsp:txBody>
      <dsp:txXfrm>
        <a:off x="701110" y="0"/>
        <a:ext cx="1817359" cy="726944"/>
      </dsp:txXfrm>
    </dsp:sp>
    <dsp:sp modelId="{6D23F598-5825-4959-A3F3-148A7AC6E98C}">
      <dsp:nvSpPr>
        <dsp:cNvPr id="4" name="燕尾形 3"/>
        <dsp:cNvSpPr/>
      </dsp:nvSpPr>
      <dsp:spPr bwMode="white">
        <a:xfrm>
          <a:off x="2282212" y="61790"/>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sz="1200" dirty="0">
              <a:solidFill>
                <a:schemeClr val="dk1"/>
              </a:solidFill>
            </a:rPr>
            <a:t>用户</a:t>
          </a:r>
          <a:endParaRPr>
            <a:solidFill>
              <a:schemeClr val="dk1"/>
            </a:solidFill>
          </a:endParaRPr>
        </a:p>
      </dsp:txBody>
      <dsp:txXfrm>
        <a:off x="2282212" y="61790"/>
        <a:ext cx="1508408" cy="603363"/>
      </dsp:txXfrm>
    </dsp:sp>
    <dsp:sp modelId="{72F18423-B781-4C94-B70E-6D8F94C55937}">
      <dsp:nvSpPr>
        <dsp:cNvPr id="5" name="燕尾形 4"/>
        <dsp:cNvSpPr/>
      </dsp:nvSpPr>
      <dsp:spPr bwMode="white">
        <a:xfrm>
          <a:off x="701110" y="828716"/>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前置条件</a:t>
          </a:r>
        </a:p>
      </dsp:txBody>
      <dsp:txXfrm>
        <a:off x="701110" y="828716"/>
        <a:ext cx="1817359" cy="726944"/>
      </dsp:txXfrm>
    </dsp:sp>
    <dsp:sp modelId="{037A5A27-D714-4EEB-A647-F63DCC9FF8FB}">
      <dsp:nvSpPr>
        <dsp:cNvPr id="6" name="燕尾形 5"/>
        <dsp:cNvSpPr/>
      </dsp:nvSpPr>
      <dsp:spPr bwMode="white">
        <a:xfrm>
          <a:off x="2282212"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用户已登录系统</a:t>
          </a:r>
          <a:endParaRPr lang="zh-CN" altLang="en-US">
            <a:solidFill>
              <a:schemeClr val="dk1"/>
            </a:solidFill>
          </a:endParaRPr>
        </a:p>
      </dsp:txBody>
      <dsp:txXfrm>
        <a:off x="2282212" y="890506"/>
        <a:ext cx="1508408" cy="603363"/>
      </dsp:txXfrm>
    </dsp:sp>
    <dsp:sp modelId="{2BE23F87-D870-4EC5-9845-CC53C6311CA6}">
      <dsp:nvSpPr>
        <dsp:cNvPr id="7" name="燕尾形 6"/>
        <dsp:cNvSpPr/>
      </dsp:nvSpPr>
      <dsp:spPr bwMode="white">
        <a:xfrm>
          <a:off x="3579443"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系统已加载电影</a:t>
          </a:r>
          <a:endParaRPr lang="zh-CN" altLang="en-US">
            <a:solidFill>
              <a:schemeClr val="dk1"/>
            </a:solidFill>
          </a:endParaRPr>
        </a:p>
      </dsp:txBody>
      <dsp:txXfrm>
        <a:off x="3579443" y="890506"/>
        <a:ext cx="1508408" cy="603363"/>
      </dsp:txXfrm>
    </dsp:sp>
    <dsp:sp modelId="{8CD58438-261F-453E-90FB-B4DD6825D074}">
      <dsp:nvSpPr>
        <dsp:cNvPr id="8" name="燕尾形 7"/>
        <dsp:cNvSpPr/>
      </dsp:nvSpPr>
      <dsp:spPr bwMode="white">
        <a:xfrm>
          <a:off x="4876674" y="890506"/>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数据筛选页可访问</a:t>
          </a:r>
          <a:endParaRPr lang="zh-CN" altLang="en-US">
            <a:solidFill>
              <a:schemeClr val="dk1"/>
            </a:solidFill>
          </a:endParaRPr>
        </a:p>
      </dsp:txBody>
      <dsp:txXfrm>
        <a:off x="4876674" y="890506"/>
        <a:ext cx="1508408" cy="603363"/>
      </dsp:txXfrm>
    </dsp:sp>
    <dsp:sp modelId="{02C080A1-3B23-43E8-B705-BCBBB794063D}">
      <dsp:nvSpPr>
        <dsp:cNvPr id="9" name="燕尾形 8"/>
        <dsp:cNvSpPr/>
      </dsp:nvSpPr>
      <dsp:spPr bwMode="white">
        <a:xfrm>
          <a:off x="701110" y="1657432"/>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基本事件流</a:t>
          </a:r>
        </a:p>
      </dsp:txBody>
      <dsp:txXfrm>
        <a:off x="701110" y="1657432"/>
        <a:ext cx="1817359" cy="726944"/>
      </dsp:txXfrm>
    </dsp:sp>
    <dsp:sp modelId="{1036CDEC-4F02-43AB-B101-2BF13A6E0037}">
      <dsp:nvSpPr>
        <dsp:cNvPr id="10" name="燕尾形 9"/>
        <dsp:cNvSpPr/>
      </dsp:nvSpPr>
      <dsp:spPr bwMode="white">
        <a:xfrm>
          <a:off x="2282212"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sz="1200" dirty="0">
              <a:solidFill>
                <a:schemeClr val="dk1"/>
              </a:solidFill>
            </a:rPr>
            <a:t>用户点击</a:t>
          </a:r>
          <a:r>
            <a:rPr lang="en-US" altLang="zh-CN" sz="1200" dirty="0">
              <a:solidFill>
                <a:schemeClr val="dk1"/>
              </a:solidFill>
            </a:rPr>
            <a:t>“</a:t>
          </a:r>
          <a:r>
            <a:rPr lang="zh-CN" altLang="en-US" sz="1200" dirty="0">
              <a:solidFill>
                <a:schemeClr val="dk1"/>
              </a:solidFill>
            </a:rPr>
            <a:t>电影筛选</a:t>
          </a:r>
          <a:r>
            <a:rPr lang="en-US" altLang="zh-CN" sz="1200" dirty="0">
              <a:solidFill>
                <a:schemeClr val="dk1"/>
              </a:solidFill>
            </a:rPr>
            <a:t>”</a:t>
          </a:r>
          <a:r>
            <a:rPr lang="zh-CN" altLang="en-US" sz="1200" dirty="0">
              <a:solidFill>
                <a:schemeClr val="dk1"/>
              </a:solidFill>
            </a:rPr>
            <a:t>导航</a:t>
          </a:r>
          <a:endParaRPr lang="zh-CN" altLang="en-US" sz="1200" dirty="0">
            <a:solidFill>
              <a:schemeClr val="dk1"/>
            </a:solidFill>
          </a:endParaRPr>
        </a:p>
      </dsp:txBody>
      <dsp:txXfrm>
        <a:off x="2282212" y="1719222"/>
        <a:ext cx="1508408" cy="603363"/>
      </dsp:txXfrm>
    </dsp:sp>
    <dsp:sp modelId="{1C8B2641-F3AB-4340-890C-02E1855420D0}">
      <dsp:nvSpPr>
        <dsp:cNvPr id="11" name="燕尾形 10"/>
        <dsp:cNvSpPr/>
      </dsp:nvSpPr>
      <dsp:spPr bwMode="white">
        <a:xfrm>
          <a:off x="3579443"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sz="1200" dirty="0">
              <a:solidFill>
                <a:schemeClr val="dk1"/>
              </a:solidFill>
            </a:rPr>
            <a:t>系统显示筛选条件栏</a:t>
          </a:r>
          <a:r>
            <a:rPr lang="zh-CN" altLang="en-US" sz="1200" dirty="0">
              <a:solidFill>
                <a:schemeClr val="dk1"/>
              </a:solidFill>
            </a:rPr>
            <a:t>（</a:t>
          </a:r>
          <a:r>
            <a:rPr lang="zh-CN" altLang="en-US" sz="1200" dirty="0">
              <a:solidFill>
                <a:schemeClr val="dk1"/>
              </a:solidFill>
            </a:rPr>
            <a:t>类型</a:t>
          </a:r>
          <a:r>
            <a:rPr lang="zh-CN" altLang="en-US" sz="1200" dirty="0">
              <a:solidFill>
                <a:schemeClr val="dk1"/>
              </a:solidFill>
            </a:rPr>
            <a:t>、</a:t>
          </a:r>
          <a:r>
            <a:rPr lang="zh-CN" altLang="en-US" sz="1200" dirty="0">
              <a:solidFill>
                <a:schemeClr val="dk1"/>
              </a:solidFill>
            </a:rPr>
            <a:t>年份</a:t>
          </a:r>
          <a:r>
            <a:rPr lang="zh-CN" altLang="en-US" sz="1200" dirty="0">
              <a:solidFill>
                <a:schemeClr val="dk1"/>
              </a:solidFill>
            </a:rPr>
            <a:t>、</a:t>
          </a:r>
          <a:r>
            <a:rPr lang="zh-CN" altLang="en-US" sz="1200" dirty="0">
              <a:solidFill>
                <a:schemeClr val="dk1"/>
              </a:solidFill>
            </a:rPr>
            <a:t>评分区间等</a:t>
          </a:r>
          <a:r>
            <a:rPr lang="zh-CN" altLang="en-US" sz="1200" dirty="0">
              <a:solidFill>
                <a:schemeClr val="dk1"/>
              </a:solidFill>
            </a:rPr>
            <a:t>）</a:t>
          </a:r>
          <a:endParaRPr lang="zh-CN" altLang="en-US" sz="1200" dirty="0">
            <a:solidFill>
              <a:schemeClr val="dk1"/>
            </a:solidFill>
          </a:endParaRPr>
        </a:p>
      </dsp:txBody>
      <dsp:txXfrm>
        <a:off x="3579443" y="1719222"/>
        <a:ext cx="1508408" cy="603363"/>
      </dsp:txXfrm>
    </dsp:sp>
    <dsp:sp modelId="{2462F84E-C015-4C83-95C8-7D68C27D26A7}">
      <dsp:nvSpPr>
        <dsp:cNvPr id="12" name="燕尾形 11"/>
        <dsp:cNvSpPr/>
      </dsp:nvSpPr>
      <dsp:spPr bwMode="white">
        <a:xfrm>
          <a:off x="4876674"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用户选择筛选条件</a:t>
          </a:r>
          <a:endParaRPr lang="zh-CN" altLang="en-US">
            <a:solidFill>
              <a:schemeClr val="dk1"/>
            </a:solidFill>
          </a:endParaRPr>
        </a:p>
      </dsp:txBody>
      <dsp:txXfrm>
        <a:off x="4876674" y="1719222"/>
        <a:ext cx="1508408" cy="603363"/>
      </dsp:txXfrm>
    </dsp:sp>
    <dsp:sp modelId="{724FABCD-E5FC-4326-8BE6-A5BABAAF0C32}">
      <dsp:nvSpPr>
        <dsp:cNvPr id="13" name="燕尾形 12"/>
        <dsp:cNvSpPr/>
      </dsp:nvSpPr>
      <dsp:spPr bwMode="white">
        <a:xfrm>
          <a:off x="6173905"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系统动态更新展示符合条件的电影列表</a:t>
          </a:r>
          <a:endParaRPr lang="zh-CN" altLang="en-US">
            <a:solidFill>
              <a:schemeClr val="dk1"/>
            </a:solidFill>
          </a:endParaRPr>
        </a:p>
      </dsp:txBody>
      <dsp:txXfrm>
        <a:off x="6173905" y="1719222"/>
        <a:ext cx="1508408" cy="603363"/>
      </dsp:txXfrm>
    </dsp:sp>
    <dsp:sp modelId="{C74C045A-B92B-4D80-8502-A98E16951796}">
      <dsp:nvSpPr>
        <dsp:cNvPr id="14" name="燕尾形 13"/>
        <dsp:cNvSpPr/>
      </dsp:nvSpPr>
      <dsp:spPr bwMode="white">
        <a:xfrm>
          <a:off x="7471136"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用户可多次修改筛选条件</a:t>
          </a:r>
          <a:endParaRPr lang="zh-CN" altLang="en-US">
            <a:solidFill>
              <a:schemeClr val="dk1"/>
            </a:solidFill>
          </a:endParaRPr>
        </a:p>
      </dsp:txBody>
      <dsp:txXfrm>
        <a:off x="7471136" y="1719222"/>
        <a:ext cx="1508408" cy="603363"/>
      </dsp:txXfrm>
    </dsp:sp>
    <dsp:sp modelId="{37250BB2-71A9-4FBC-BCB7-3EE411869F47}">
      <dsp:nvSpPr>
        <dsp:cNvPr id="15" name="燕尾形 14"/>
        <dsp:cNvSpPr/>
      </dsp:nvSpPr>
      <dsp:spPr bwMode="white">
        <a:xfrm>
          <a:off x="8768367" y="1719222"/>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系统实时刷新筛选结果</a:t>
          </a:r>
          <a:endParaRPr lang="zh-CN" altLang="en-US">
            <a:solidFill>
              <a:schemeClr val="dk1"/>
            </a:solidFill>
          </a:endParaRPr>
        </a:p>
      </dsp:txBody>
      <dsp:txXfrm>
        <a:off x="8768367" y="1719222"/>
        <a:ext cx="1508408" cy="603363"/>
      </dsp:txXfrm>
    </dsp:sp>
    <dsp:sp modelId="{60632B1A-4CA6-4AA7-87B4-724CCF7E1846}">
      <dsp:nvSpPr>
        <dsp:cNvPr id="16" name="燕尾形 15"/>
        <dsp:cNvSpPr/>
      </dsp:nvSpPr>
      <dsp:spPr bwMode="white">
        <a:xfrm>
          <a:off x="701110" y="2486147"/>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异常事件流</a:t>
          </a:r>
        </a:p>
      </dsp:txBody>
      <dsp:txXfrm>
        <a:off x="701110" y="2486147"/>
        <a:ext cx="1817359" cy="726944"/>
      </dsp:txXfrm>
    </dsp:sp>
    <dsp:sp modelId="{243F6B92-882A-44BD-8825-3907B78F42DA}">
      <dsp:nvSpPr>
        <dsp:cNvPr id="17" name="燕尾形 16"/>
        <dsp:cNvSpPr/>
      </dsp:nvSpPr>
      <dsp:spPr bwMode="white">
        <a:xfrm>
          <a:off x="2282212"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没有符合条件的电影</a:t>
          </a:r>
          <a:endParaRPr lang="zh-CN" altLang="en-US">
            <a:solidFill>
              <a:schemeClr val="dk1"/>
            </a:solidFill>
          </a:endParaRPr>
        </a:p>
      </dsp:txBody>
      <dsp:txXfrm>
        <a:off x="2282212" y="2547938"/>
        <a:ext cx="1508408" cy="603363"/>
      </dsp:txXfrm>
    </dsp:sp>
    <dsp:sp modelId="{FC43367C-0274-41DB-B08C-B89AA6EB5D52}">
      <dsp:nvSpPr>
        <dsp:cNvPr id="18" name="燕尾形 17"/>
        <dsp:cNvSpPr/>
      </dsp:nvSpPr>
      <dsp:spPr bwMode="white">
        <a:xfrm>
          <a:off x="3579443" y="2547938"/>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数据库读取失败</a:t>
          </a:r>
          <a:endParaRPr lang="zh-CN" altLang="en-US">
            <a:solidFill>
              <a:schemeClr val="dk1"/>
            </a:solidFill>
          </a:endParaRPr>
        </a:p>
      </dsp:txBody>
      <dsp:txXfrm>
        <a:off x="3579443" y="2547938"/>
        <a:ext cx="1508408" cy="603363"/>
      </dsp:txXfrm>
    </dsp:sp>
    <dsp:sp modelId="{5D5BCBF2-B9F7-4D2D-8DE9-C8476BD3FF44}">
      <dsp:nvSpPr>
        <dsp:cNvPr id="19" name="燕尾形 18"/>
        <dsp:cNvSpPr/>
      </dsp:nvSpPr>
      <dsp:spPr bwMode="white">
        <a:xfrm>
          <a:off x="701110" y="3314863"/>
          <a:ext cx="1817359" cy="72694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后置条件</a:t>
          </a:r>
        </a:p>
      </dsp:txBody>
      <dsp:txXfrm>
        <a:off x="701110" y="3314863"/>
        <a:ext cx="1817359" cy="726944"/>
      </dsp:txXfrm>
    </dsp:sp>
    <dsp:sp modelId="{910505F1-DEAC-4AFC-B977-F8CA9D16E1D8}">
      <dsp:nvSpPr>
        <dsp:cNvPr id="20" name="燕尾形 19"/>
        <dsp:cNvSpPr/>
      </dsp:nvSpPr>
      <dsp:spPr bwMode="white">
        <a:xfrm>
          <a:off x="2282212" y="3376654"/>
          <a:ext cx="1508408" cy="603363"/>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3970" tIns="6985" rIns="0" bIns="6985"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solidFill>
                <a:schemeClr val="dk1"/>
              </a:solidFill>
            </a:rPr>
            <a:t>用户浏览到匹配条件的电影</a:t>
          </a:r>
          <a:endParaRPr lang="zh-CN" altLang="en-US">
            <a:solidFill>
              <a:schemeClr val="dk1"/>
            </a:solidFill>
          </a:endParaRPr>
        </a:p>
      </dsp:txBody>
      <dsp:txXfrm>
        <a:off x="2282212" y="3376654"/>
        <a:ext cx="1508408" cy="603363"/>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049694" cy="4198543"/>
        <a:chOff x="0" y="0"/>
        <a:chExt cx="11049694" cy="4198543"/>
      </a:xfrm>
    </dsp:grpSpPr>
    <dsp:sp modelId="{5A3F3F2F-7506-47DD-8889-1102B354B586}">
      <dsp:nvSpPr>
        <dsp:cNvPr id="3" name="燕尾形 2"/>
        <dsp:cNvSpPr/>
      </dsp:nvSpPr>
      <dsp:spPr bwMode="white">
        <a:xfrm>
          <a:off x="0" y="45507"/>
          <a:ext cx="1846910" cy="73876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角色</a:t>
          </a:r>
        </a:p>
      </dsp:txBody>
      <dsp:txXfrm>
        <a:off x="0" y="45507"/>
        <a:ext cx="1846910" cy="738764"/>
      </dsp:txXfrm>
    </dsp:sp>
    <dsp:sp modelId="{FCCB579E-CC6A-45E0-AAB3-401B9CE9004B}">
      <dsp:nvSpPr>
        <dsp:cNvPr id="4" name="燕尾形 3"/>
        <dsp:cNvSpPr/>
      </dsp:nvSpPr>
      <dsp:spPr bwMode="white">
        <a:xfrm>
          <a:off x="1606812" y="108302"/>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管理员</a:t>
          </a:r>
          <a:endParaRPr>
            <a:solidFill>
              <a:schemeClr val="dk1"/>
            </a:solidFill>
          </a:endParaRPr>
        </a:p>
      </dsp:txBody>
      <dsp:txXfrm>
        <a:off x="1606812" y="108302"/>
        <a:ext cx="1532935" cy="613174"/>
      </dsp:txXfrm>
    </dsp:sp>
    <dsp:sp modelId="{6CC3B0E2-8495-41D6-8A82-FB29C0DD3074}">
      <dsp:nvSpPr>
        <dsp:cNvPr id="5" name="燕尾形 4"/>
        <dsp:cNvSpPr/>
      </dsp:nvSpPr>
      <dsp:spPr bwMode="white">
        <a:xfrm>
          <a:off x="0" y="887698"/>
          <a:ext cx="1846910" cy="73876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前置条件</a:t>
          </a:r>
        </a:p>
      </dsp:txBody>
      <dsp:txXfrm>
        <a:off x="0" y="887698"/>
        <a:ext cx="1846910" cy="738764"/>
      </dsp:txXfrm>
    </dsp:sp>
    <dsp:sp modelId="{66FC67F8-CC11-46E2-9C7F-F568FB1986DE}">
      <dsp:nvSpPr>
        <dsp:cNvPr id="6" name="燕尾形 5"/>
        <dsp:cNvSpPr/>
      </dsp:nvSpPr>
      <dsp:spPr bwMode="white">
        <a:xfrm>
          <a:off x="1606812" y="950493"/>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a:solidFill>
                <a:schemeClr val="dk1"/>
              </a:solidFill>
            </a:rPr>
            <a:t>系统已启动并加载电影数据</a:t>
          </a:r>
          <a:endParaRPr>
            <a:solidFill>
              <a:schemeClr val="dk1"/>
            </a:solidFill>
          </a:endParaRPr>
        </a:p>
      </dsp:txBody>
      <dsp:txXfrm>
        <a:off x="1606812" y="950493"/>
        <a:ext cx="1532935" cy="613174"/>
      </dsp:txXfrm>
    </dsp:sp>
    <dsp:sp modelId="{6F23C126-3D8D-4D49-8758-797BE2433C7A}">
      <dsp:nvSpPr>
        <dsp:cNvPr id="7" name="燕尾形 6"/>
        <dsp:cNvSpPr/>
      </dsp:nvSpPr>
      <dsp:spPr bwMode="white">
        <a:xfrm>
          <a:off x="2925136" y="950493"/>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管理员已登录后台</a:t>
          </a:r>
          <a:endParaRPr>
            <a:solidFill>
              <a:schemeClr val="dk1"/>
            </a:solidFill>
          </a:endParaRPr>
        </a:p>
      </dsp:txBody>
      <dsp:txXfrm>
        <a:off x="2925136" y="950493"/>
        <a:ext cx="1532935" cy="613174"/>
      </dsp:txXfrm>
    </dsp:sp>
    <dsp:sp modelId="{981A6BD1-B2CA-4E55-A640-CA94A3F95967}">
      <dsp:nvSpPr>
        <dsp:cNvPr id="8" name="燕尾形 7"/>
        <dsp:cNvSpPr/>
      </dsp:nvSpPr>
      <dsp:spPr bwMode="white">
        <a:xfrm>
          <a:off x="0" y="1729889"/>
          <a:ext cx="1846910" cy="73876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基本事件流</a:t>
          </a:r>
        </a:p>
      </dsp:txBody>
      <dsp:txXfrm>
        <a:off x="0" y="1729889"/>
        <a:ext cx="1846910" cy="738764"/>
      </dsp:txXfrm>
    </dsp:sp>
    <dsp:sp modelId="{DD7856B7-63FE-4CE5-B3FB-D329D7F36786}">
      <dsp:nvSpPr>
        <dsp:cNvPr id="9" name="燕尾形 8"/>
        <dsp:cNvSpPr/>
      </dsp:nvSpPr>
      <dsp:spPr bwMode="white">
        <a:xfrm>
          <a:off x="1606812"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进入“电影管理”页面</a:t>
          </a:r>
          <a:endParaRPr>
            <a:solidFill>
              <a:schemeClr val="dk1"/>
            </a:solidFill>
          </a:endParaRPr>
        </a:p>
      </dsp:txBody>
      <dsp:txXfrm>
        <a:off x="1606812" y="1792684"/>
        <a:ext cx="1532935" cy="613174"/>
      </dsp:txXfrm>
    </dsp:sp>
    <dsp:sp modelId="{AE5BD149-4339-4684-928C-953F026BA60B}">
      <dsp:nvSpPr>
        <dsp:cNvPr id="10" name="燕尾形 9"/>
        <dsp:cNvSpPr/>
      </dsp:nvSpPr>
      <dsp:spPr bwMode="white">
        <a:xfrm>
          <a:off x="2925136"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系统显示电影列表（支持分页）</a:t>
          </a:r>
          <a:endParaRPr>
            <a:solidFill>
              <a:schemeClr val="dk1"/>
            </a:solidFill>
          </a:endParaRPr>
        </a:p>
      </dsp:txBody>
      <dsp:txXfrm>
        <a:off x="2925136" y="1792684"/>
        <a:ext cx="1532935" cy="613174"/>
      </dsp:txXfrm>
    </dsp:sp>
    <dsp:sp modelId="{88B156A8-524A-41D7-A2AE-8A953066A102}">
      <dsp:nvSpPr>
        <dsp:cNvPr id="11" name="燕尾形 10"/>
        <dsp:cNvSpPr/>
      </dsp:nvSpPr>
      <dsp:spPr bwMode="white">
        <a:xfrm>
          <a:off x="4243461"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sz="1200" baseline="0" dirty="0">
              <a:solidFill>
                <a:schemeClr val="dk1"/>
              </a:solidFill>
            </a:rPr>
            <a:t>选择操作（添加</a:t>
          </a:r>
          <a:r>
            <a:rPr lang="en-US" sz="1200" baseline="0" dirty="0">
              <a:solidFill>
                <a:schemeClr val="dk1"/>
              </a:solidFill>
            </a:rPr>
            <a:t>/</a:t>
          </a:r>
          <a:r>
            <a:rPr lang="zh-CN" sz="1200" baseline="0" dirty="0">
              <a:solidFill>
                <a:schemeClr val="dk1"/>
              </a:solidFill>
            </a:rPr>
            <a:t>编辑</a:t>
          </a:r>
          <a:r>
            <a:rPr lang="en-US" sz="1200" baseline="0" dirty="0">
              <a:solidFill>
                <a:schemeClr val="dk1"/>
              </a:solidFill>
            </a:rPr>
            <a:t>/</a:t>
          </a:r>
          <a:r>
            <a:rPr lang="zh-CN" sz="1200" baseline="0" dirty="0">
              <a:solidFill>
                <a:schemeClr val="dk1"/>
              </a:solidFill>
            </a:rPr>
            <a:t>删除</a:t>
          </a:r>
          <a:r>
            <a:rPr lang="en-US" sz="1200" baseline="0" dirty="0">
              <a:solidFill>
                <a:schemeClr val="dk1"/>
              </a:solidFill>
            </a:rPr>
            <a:t>/</a:t>
          </a:r>
          <a:r>
            <a:rPr lang="zh-CN" sz="1200" baseline="0" dirty="0">
              <a:solidFill>
                <a:schemeClr val="dk1"/>
              </a:solidFill>
            </a:rPr>
            <a:t>查看</a:t>
          </a:r>
          <a:r>
            <a:rPr lang="en-US" sz="1200" baseline="0" dirty="0">
              <a:solidFill>
                <a:schemeClr val="dk1"/>
              </a:solidFill>
            </a:rPr>
            <a:t>/</a:t>
          </a:r>
          <a:r>
            <a:rPr lang="zh-CN" sz="1200" baseline="0" dirty="0">
              <a:solidFill>
                <a:schemeClr val="dk1"/>
              </a:solidFill>
            </a:rPr>
            <a:t>搜索）</a:t>
          </a:r>
          <a:endParaRPr>
            <a:solidFill>
              <a:schemeClr val="dk1"/>
            </a:solidFill>
          </a:endParaRPr>
        </a:p>
      </dsp:txBody>
      <dsp:txXfrm>
        <a:off x="4243461" y="1792684"/>
        <a:ext cx="1532935" cy="613174"/>
      </dsp:txXfrm>
    </dsp:sp>
    <dsp:sp modelId="{454A8B6F-B396-437D-A592-E4C05D5C13BB}">
      <dsp:nvSpPr>
        <dsp:cNvPr id="12" name="燕尾形 11"/>
        <dsp:cNvSpPr/>
      </dsp:nvSpPr>
      <dsp:spPr bwMode="white">
        <a:xfrm>
          <a:off x="5561785"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a:solidFill>
                <a:schemeClr val="dk1"/>
              </a:solidFill>
            </a:rPr>
            <a:t>系统显示对应表单、提示或详情页面</a:t>
          </a:r>
          <a:endParaRPr>
            <a:solidFill>
              <a:schemeClr val="dk1"/>
            </a:solidFill>
          </a:endParaRPr>
        </a:p>
      </dsp:txBody>
      <dsp:txXfrm>
        <a:off x="5561785" y="1792684"/>
        <a:ext cx="1532935" cy="613174"/>
      </dsp:txXfrm>
    </dsp:sp>
    <dsp:sp modelId="{936818A3-C3CA-4688-8B12-EB21158ECE33}">
      <dsp:nvSpPr>
        <dsp:cNvPr id="13" name="燕尾形 12"/>
        <dsp:cNvSpPr/>
      </dsp:nvSpPr>
      <dsp:spPr bwMode="white">
        <a:xfrm>
          <a:off x="6880110"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管理员执行操作细节</a:t>
          </a:r>
          <a:endParaRPr altLang="en-US">
            <a:solidFill>
              <a:schemeClr val="dk1"/>
            </a:solidFill>
          </a:endParaRPr>
        </a:p>
      </dsp:txBody>
      <dsp:txXfrm>
        <a:off x="6880110" y="1792684"/>
        <a:ext cx="1532935" cy="613174"/>
      </dsp:txXfrm>
    </dsp:sp>
    <dsp:sp modelId="{3657E65B-1FA8-43B3-9182-36C5169F3B9D}">
      <dsp:nvSpPr>
        <dsp:cNvPr id="14" name="燕尾形 13"/>
        <dsp:cNvSpPr/>
      </dsp:nvSpPr>
      <dsp:spPr bwMode="white">
        <a:xfrm>
          <a:off x="8198434"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a:solidFill>
                <a:schemeClr val="dk1"/>
              </a:solidFill>
            </a:rPr>
            <a:t>系统处理操作</a:t>
          </a:r>
          <a:endParaRPr lang="zh-CN" altLang="en-US" sz="1200" baseline="0">
            <a:solidFill>
              <a:schemeClr val="dk1"/>
            </a:solidFill>
          </a:endParaRPr>
        </a:p>
      </dsp:txBody>
      <dsp:txXfrm>
        <a:off x="8198434" y="1792684"/>
        <a:ext cx="1532935" cy="613174"/>
      </dsp:txXfrm>
    </dsp:sp>
    <dsp:sp modelId="{DFC7A70A-D0F1-4C1F-910B-375015BBA77A}">
      <dsp:nvSpPr>
        <dsp:cNvPr id="15" name="燕尾形 14"/>
        <dsp:cNvSpPr/>
      </dsp:nvSpPr>
      <dsp:spPr bwMode="white">
        <a:xfrm>
          <a:off x="9516759" y="1792684"/>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系统反馈操作结果并跳转页面或刷新展示</a:t>
          </a:r>
          <a:endParaRPr>
            <a:solidFill>
              <a:schemeClr val="dk1"/>
            </a:solidFill>
          </a:endParaRPr>
        </a:p>
      </dsp:txBody>
      <dsp:txXfrm>
        <a:off x="9516759" y="1792684"/>
        <a:ext cx="1532935" cy="613174"/>
      </dsp:txXfrm>
    </dsp:sp>
    <dsp:sp modelId="{86074C23-DF4F-4EEE-913D-C1AECF29B3F1}">
      <dsp:nvSpPr>
        <dsp:cNvPr id="16" name="燕尾形 15"/>
        <dsp:cNvSpPr/>
      </dsp:nvSpPr>
      <dsp:spPr bwMode="white">
        <a:xfrm>
          <a:off x="0" y="2572080"/>
          <a:ext cx="1846910" cy="73876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异常事件流</a:t>
          </a:r>
        </a:p>
      </dsp:txBody>
      <dsp:txXfrm>
        <a:off x="0" y="2572080"/>
        <a:ext cx="1846910" cy="738764"/>
      </dsp:txXfrm>
    </dsp:sp>
    <dsp:sp modelId="{B29D95DC-CBE2-4470-8DA8-03D188123AC1}">
      <dsp:nvSpPr>
        <dsp:cNvPr id="17" name="燕尾形 16"/>
        <dsp:cNvSpPr/>
      </dsp:nvSpPr>
      <dsp:spPr bwMode="white">
        <a:xfrm>
          <a:off x="1606812" y="2634875"/>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数据验证失败</a:t>
          </a:r>
          <a:r>
            <a:rPr lang="zh-CN" altLang="en-US">
              <a:solidFill>
                <a:schemeClr val="dk1"/>
              </a:solidFill>
            </a:rPr>
            <a:t>（</a:t>
          </a:r>
          <a:r>
            <a:rPr lang="zh-CN" altLang="en-US">
              <a:solidFill>
                <a:schemeClr val="dk1"/>
              </a:solidFill>
            </a:rPr>
            <a:t>如电影</a:t>
          </a:r>
          <a:r>
            <a:rPr lang="en-US" altLang="zh-CN">
              <a:solidFill>
                <a:schemeClr val="dk1"/>
              </a:solidFill>
            </a:rPr>
            <a:t> ID </a:t>
          </a:r>
          <a:r>
            <a:rPr lang="zh-CN" altLang="en-US">
              <a:solidFill>
                <a:schemeClr val="dk1"/>
              </a:solidFill>
            </a:rPr>
            <a:t>重复</a:t>
          </a:r>
          <a:r>
            <a:rPr lang="zh-CN" altLang="en-US">
              <a:solidFill>
                <a:schemeClr val="dk1"/>
              </a:solidFill>
            </a:rPr>
            <a:t>、</a:t>
          </a:r>
          <a:r>
            <a:rPr lang="zh-CN" altLang="en-US">
              <a:solidFill>
                <a:schemeClr val="dk1"/>
              </a:solidFill>
            </a:rPr>
            <a:t>格式错误</a:t>
          </a:r>
          <a:r>
            <a:rPr lang="zh-CN" altLang="en-US">
              <a:solidFill>
                <a:schemeClr val="dk1"/>
              </a:solidFill>
            </a:rPr>
            <a:t>）。</a:t>
          </a:r>
          <a:endParaRPr lang="zh-CN" altLang="en-US">
            <a:solidFill>
              <a:schemeClr val="dk1"/>
            </a:solidFill>
          </a:endParaRPr>
        </a:p>
      </dsp:txBody>
      <dsp:txXfrm>
        <a:off x="1606812" y="2634875"/>
        <a:ext cx="1532935" cy="613174"/>
      </dsp:txXfrm>
    </dsp:sp>
    <dsp:sp modelId="{042468BA-6277-4770-B513-DE9371F4CC2D}">
      <dsp:nvSpPr>
        <dsp:cNvPr id="18" name="燕尾形 17"/>
        <dsp:cNvSpPr/>
      </dsp:nvSpPr>
      <dsp:spPr bwMode="white">
        <a:xfrm>
          <a:off x="2925136" y="2634875"/>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电影文件写入失败</a:t>
          </a:r>
          <a:r>
            <a:rPr lang="zh-CN" altLang="en-US">
              <a:solidFill>
                <a:schemeClr val="dk1"/>
              </a:solidFill>
            </a:rPr>
            <a:t>。</a:t>
          </a:r>
          <a:endParaRPr lang="zh-CN" altLang="en-US">
            <a:solidFill>
              <a:schemeClr val="dk1"/>
            </a:solidFill>
          </a:endParaRPr>
        </a:p>
      </dsp:txBody>
      <dsp:txXfrm>
        <a:off x="2925136" y="2634875"/>
        <a:ext cx="1532935" cy="613174"/>
      </dsp:txXfrm>
    </dsp:sp>
    <dsp:sp modelId="{D556EB7E-D493-4A71-BBB3-FF100606994D}">
      <dsp:nvSpPr>
        <dsp:cNvPr id="19" name="燕尾形 18"/>
        <dsp:cNvSpPr/>
      </dsp:nvSpPr>
      <dsp:spPr bwMode="white">
        <a:xfrm>
          <a:off x="0" y="3414272"/>
          <a:ext cx="1846910" cy="738764"/>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后置条件</a:t>
          </a:r>
        </a:p>
      </dsp:txBody>
      <dsp:txXfrm>
        <a:off x="0" y="3414272"/>
        <a:ext cx="1846910" cy="738764"/>
      </dsp:txXfrm>
    </dsp:sp>
    <dsp:sp modelId="{14F8EE58-25D0-46D9-A21B-7C9C2C68253D}">
      <dsp:nvSpPr>
        <dsp:cNvPr id="20" name="燕尾形 19"/>
        <dsp:cNvSpPr/>
      </dsp:nvSpPr>
      <dsp:spPr bwMode="white">
        <a:xfrm>
          <a:off x="1606812" y="3477066"/>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电影数据库已根据管理员操作更新</a:t>
          </a:r>
          <a:r>
            <a:rPr lang="zh-CN" altLang="en-US">
              <a:solidFill>
                <a:schemeClr val="dk1"/>
              </a:solidFill>
            </a:rPr>
            <a:t>。</a:t>
          </a:r>
          <a:endParaRPr lang="zh-CN" altLang="en-US">
            <a:solidFill>
              <a:schemeClr val="dk1"/>
            </a:solidFill>
          </a:endParaRPr>
        </a:p>
      </dsp:txBody>
      <dsp:txXfrm>
        <a:off x="1606812" y="3477066"/>
        <a:ext cx="1532935" cy="613174"/>
      </dsp:txXfrm>
    </dsp:sp>
    <dsp:sp modelId="{E07B1BC0-3503-4DA5-842F-CE1A9B23D7A0}">
      <dsp:nvSpPr>
        <dsp:cNvPr id="21" name="燕尾形 20"/>
        <dsp:cNvSpPr/>
      </dsp:nvSpPr>
      <dsp:spPr bwMode="white">
        <a:xfrm>
          <a:off x="2925136" y="3477066"/>
          <a:ext cx="1532935" cy="613174"/>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dirty="0">
              <a:solidFill>
                <a:schemeClr val="dk1"/>
              </a:solidFill>
            </a:rPr>
            <a:t>管理员查看操作结果</a:t>
          </a:r>
          <a:endParaRPr>
            <a:solidFill>
              <a:schemeClr val="dk1"/>
            </a:solidFill>
          </a:endParaRPr>
        </a:p>
      </dsp:txBody>
      <dsp:txXfrm>
        <a:off x="2925136" y="3477066"/>
        <a:ext cx="1532935" cy="613174"/>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47789" cy="4309011"/>
        <a:chOff x="0" y="0"/>
        <a:chExt cx="11147789" cy="4309011"/>
      </a:xfrm>
    </dsp:grpSpPr>
    <dsp:sp modelId="{9DE6C3A4-9FB1-48B7-8D1D-DB85D3173570}">
      <dsp:nvSpPr>
        <dsp:cNvPr id="3" name="燕尾形 2"/>
        <dsp:cNvSpPr/>
      </dsp:nvSpPr>
      <dsp:spPr bwMode="white">
        <a:xfrm>
          <a:off x="0" y="82509"/>
          <a:ext cx="1863306" cy="745323"/>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角色</a:t>
          </a:r>
        </a:p>
      </dsp:txBody>
      <dsp:txXfrm>
        <a:off x="0" y="82509"/>
        <a:ext cx="1863306" cy="745323"/>
      </dsp:txXfrm>
    </dsp:sp>
    <dsp:sp modelId="{632EE57C-21F4-4448-A27F-AAA40A07B57D}">
      <dsp:nvSpPr>
        <dsp:cNvPr id="4" name="燕尾形 3"/>
        <dsp:cNvSpPr/>
      </dsp:nvSpPr>
      <dsp:spPr bwMode="white">
        <a:xfrm>
          <a:off x="1621076" y="145861"/>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管理员</a:t>
          </a:r>
          <a:endParaRPr>
            <a:solidFill>
              <a:schemeClr val="dk1"/>
            </a:solidFill>
          </a:endParaRPr>
        </a:p>
      </dsp:txBody>
      <dsp:txXfrm>
        <a:off x="1621076" y="145861"/>
        <a:ext cx="1546544" cy="618618"/>
      </dsp:txXfrm>
    </dsp:sp>
    <dsp:sp modelId="{5266845F-A19D-404C-BB66-89610235EE4A}">
      <dsp:nvSpPr>
        <dsp:cNvPr id="5" name="燕尾形 4"/>
        <dsp:cNvSpPr/>
      </dsp:nvSpPr>
      <dsp:spPr bwMode="white">
        <a:xfrm>
          <a:off x="0" y="932177"/>
          <a:ext cx="1863306" cy="745323"/>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前置条件</a:t>
          </a:r>
        </a:p>
      </dsp:txBody>
      <dsp:txXfrm>
        <a:off x="0" y="932177"/>
        <a:ext cx="1863306" cy="745323"/>
      </dsp:txXfrm>
    </dsp:sp>
    <dsp:sp modelId="{E51F68D0-9303-4B54-A3DF-6DF2533013EB}">
      <dsp:nvSpPr>
        <dsp:cNvPr id="6" name="燕尾形 5"/>
        <dsp:cNvSpPr/>
      </dsp:nvSpPr>
      <dsp:spPr bwMode="white">
        <a:xfrm>
          <a:off x="1621076" y="995529"/>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系统加载用户与评分数据</a:t>
          </a:r>
          <a:endParaRPr>
            <a:solidFill>
              <a:schemeClr val="dk1"/>
            </a:solidFill>
          </a:endParaRPr>
        </a:p>
      </dsp:txBody>
      <dsp:txXfrm>
        <a:off x="1621076" y="995529"/>
        <a:ext cx="1546544" cy="618618"/>
      </dsp:txXfrm>
    </dsp:sp>
    <dsp:sp modelId="{78C17CA7-3716-461D-97A5-136B0087D4E6}">
      <dsp:nvSpPr>
        <dsp:cNvPr id="7" name="燕尾形 6"/>
        <dsp:cNvSpPr/>
      </dsp:nvSpPr>
      <dsp:spPr bwMode="white">
        <a:xfrm>
          <a:off x="2951105" y="995529"/>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管理员访问后台页面</a:t>
          </a:r>
          <a:endParaRPr>
            <a:solidFill>
              <a:schemeClr val="dk1"/>
            </a:solidFill>
          </a:endParaRPr>
        </a:p>
      </dsp:txBody>
      <dsp:txXfrm>
        <a:off x="2951105" y="995529"/>
        <a:ext cx="1546544" cy="618618"/>
      </dsp:txXfrm>
    </dsp:sp>
    <dsp:sp modelId="{3BE991E3-D4BA-473C-BC4F-A4C60BBFB494}">
      <dsp:nvSpPr>
        <dsp:cNvPr id="8" name="燕尾形 7"/>
        <dsp:cNvSpPr/>
      </dsp:nvSpPr>
      <dsp:spPr bwMode="white">
        <a:xfrm>
          <a:off x="0" y="1781844"/>
          <a:ext cx="1863306" cy="745323"/>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基本事件流</a:t>
          </a:r>
        </a:p>
      </dsp:txBody>
      <dsp:txXfrm>
        <a:off x="0" y="1781844"/>
        <a:ext cx="1863306" cy="745323"/>
      </dsp:txXfrm>
    </dsp:sp>
    <dsp:sp modelId="{2C6CE121-F4FE-471F-9843-1DF662875CD3}">
      <dsp:nvSpPr>
        <dsp:cNvPr id="9" name="燕尾形 8"/>
        <dsp:cNvSpPr/>
      </dsp:nvSpPr>
      <dsp:spPr bwMode="white">
        <a:xfrm>
          <a:off x="1621076"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进入“用户管理”页面</a:t>
          </a:r>
          <a:endParaRPr>
            <a:solidFill>
              <a:schemeClr val="dk1"/>
            </a:solidFill>
          </a:endParaRPr>
        </a:p>
      </dsp:txBody>
      <dsp:txXfrm>
        <a:off x="1621076" y="1845197"/>
        <a:ext cx="1546544" cy="618618"/>
      </dsp:txXfrm>
    </dsp:sp>
    <dsp:sp modelId="{DF1EAAE6-019E-4447-8997-02DBC8EE85D9}">
      <dsp:nvSpPr>
        <dsp:cNvPr id="10" name="燕尾形 9"/>
        <dsp:cNvSpPr/>
      </dsp:nvSpPr>
      <dsp:spPr bwMode="white">
        <a:xfrm>
          <a:off x="2951105"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系统展示用户列表（含评分数与均值）</a:t>
          </a:r>
          <a:endParaRPr>
            <a:solidFill>
              <a:schemeClr val="dk1"/>
            </a:solidFill>
          </a:endParaRPr>
        </a:p>
      </dsp:txBody>
      <dsp:txXfrm>
        <a:off x="2951105" y="1845197"/>
        <a:ext cx="1546544" cy="618618"/>
      </dsp:txXfrm>
    </dsp:sp>
    <dsp:sp modelId="{62FA2455-3A9D-4C06-A110-EFFEED93D9AF}">
      <dsp:nvSpPr>
        <dsp:cNvPr id="11" name="燕尾形 10"/>
        <dsp:cNvSpPr/>
      </dsp:nvSpPr>
      <dsp:spPr bwMode="white">
        <a:xfrm>
          <a:off x="4281133"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sz="1200" baseline="0">
              <a:solidFill>
                <a:schemeClr val="dk1"/>
              </a:solidFill>
            </a:rPr>
            <a:t>选择操作（查看评分</a:t>
          </a:r>
          <a:r>
            <a:rPr lang="en-US" sz="1200" baseline="0">
              <a:solidFill>
                <a:schemeClr val="dk1"/>
              </a:solidFill>
            </a:rPr>
            <a:t>/</a:t>
          </a:r>
          <a:r>
            <a:rPr lang="zh-CN" sz="1200" baseline="0">
              <a:solidFill>
                <a:schemeClr val="dk1"/>
              </a:solidFill>
            </a:rPr>
            <a:t>添加评分</a:t>
          </a:r>
          <a:r>
            <a:rPr lang="en-US" sz="1200" baseline="0">
              <a:solidFill>
                <a:schemeClr val="dk1"/>
              </a:solidFill>
            </a:rPr>
            <a:t>/</a:t>
          </a:r>
          <a:r>
            <a:rPr lang="zh-CN" sz="1200" baseline="0">
              <a:solidFill>
                <a:schemeClr val="dk1"/>
              </a:solidFill>
            </a:rPr>
            <a:t>删除评分</a:t>
          </a:r>
          <a:r>
            <a:rPr lang="en-US" sz="1200" baseline="0">
              <a:solidFill>
                <a:schemeClr val="dk1"/>
              </a:solidFill>
            </a:rPr>
            <a:t>/</a:t>
          </a:r>
          <a:r>
            <a:rPr lang="zh-CN" sz="1200" baseline="0">
              <a:solidFill>
                <a:schemeClr val="dk1"/>
              </a:solidFill>
            </a:rPr>
            <a:t>搜索用户）</a:t>
          </a:r>
          <a:endParaRPr>
            <a:solidFill>
              <a:schemeClr val="dk1"/>
            </a:solidFill>
          </a:endParaRPr>
        </a:p>
      </dsp:txBody>
      <dsp:txXfrm>
        <a:off x="4281133" y="1845197"/>
        <a:ext cx="1546544" cy="618618"/>
      </dsp:txXfrm>
    </dsp:sp>
    <dsp:sp modelId="{229D5925-7796-40EA-9E7D-BAF755AE0D89}">
      <dsp:nvSpPr>
        <dsp:cNvPr id="12" name="燕尾形 11"/>
        <dsp:cNvSpPr/>
      </dsp:nvSpPr>
      <dsp:spPr bwMode="white">
        <a:xfrm>
          <a:off x="5611161"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dirty="0">
              <a:solidFill>
                <a:schemeClr val="dk1"/>
              </a:solidFill>
            </a:rPr>
            <a:t>系统加载表单或搜索结果</a:t>
          </a:r>
          <a:endParaRPr>
            <a:solidFill>
              <a:schemeClr val="dk1"/>
            </a:solidFill>
          </a:endParaRPr>
        </a:p>
      </dsp:txBody>
      <dsp:txXfrm>
        <a:off x="5611161" y="1845197"/>
        <a:ext cx="1546544" cy="618618"/>
      </dsp:txXfrm>
    </dsp:sp>
    <dsp:sp modelId="{159D8A45-B27D-483A-B28F-AC76386BBB56}">
      <dsp:nvSpPr>
        <dsp:cNvPr id="13" name="燕尾形 12"/>
        <dsp:cNvSpPr/>
      </dsp:nvSpPr>
      <dsp:spPr bwMode="white">
        <a:xfrm>
          <a:off x="6941189"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7780" tIns="8890" rIns="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管理员执行操作细节</a:t>
          </a:r>
          <a:endParaRPr altLang="en-US">
            <a:solidFill>
              <a:schemeClr val="dk1"/>
            </a:solidFill>
          </a:endParaRPr>
        </a:p>
      </dsp:txBody>
      <dsp:txXfrm>
        <a:off x="6941189" y="1845197"/>
        <a:ext cx="1546544" cy="618618"/>
      </dsp:txXfrm>
    </dsp:sp>
    <dsp:sp modelId="{AE3AD998-64BC-4D2B-A8CA-37FB3023D197}">
      <dsp:nvSpPr>
        <dsp:cNvPr id="14" name="燕尾形 13"/>
        <dsp:cNvSpPr/>
      </dsp:nvSpPr>
      <dsp:spPr bwMode="white">
        <a:xfrm>
          <a:off x="8271217"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系统处理操作</a:t>
          </a:r>
          <a:endParaRPr lang="zh-CN" altLang="en-US" sz="1200" baseline="0">
            <a:solidFill>
              <a:schemeClr val="dk1"/>
            </a:solidFill>
          </a:endParaRPr>
        </a:p>
      </dsp:txBody>
      <dsp:txXfrm>
        <a:off x="8271217" y="1845197"/>
        <a:ext cx="1546544" cy="618618"/>
      </dsp:txXfrm>
    </dsp:sp>
    <dsp:sp modelId="{B036F151-FD6D-46EC-9D87-85D87793E9EE}">
      <dsp:nvSpPr>
        <dsp:cNvPr id="15" name="燕尾形 14"/>
        <dsp:cNvSpPr/>
      </dsp:nvSpPr>
      <dsp:spPr bwMode="white">
        <a:xfrm>
          <a:off x="9601245" y="1845197"/>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系统反馈结果并跳转或刷新</a:t>
          </a:r>
          <a:endParaRPr>
            <a:solidFill>
              <a:schemeClr val="dk1"/>
            </a:solidFill>
          </a:endParaRPr>
        </a:p>
      </dsp:txBody>
      <dsp:txXfrm>
        <a:off x="9601245" y="1845197"/>
        <a:ext cx="1546544" cy="618618"/>
      </dsp:txXfrm>
    </dsp:sp>
    <dsp:sp modelId="{0926656D-93F0-44C0-A4F3-2438EE7E6BF8}">
      <dsp:nvSpPr>
        <dsp:cNvPr id="16" name="燕尾形 15"/>
        <dsp:cNvSpPr/>
      </dsp:nvSpPr>
      <dsp:spPr bwMode="white">
        <a:xfrm>
          <a:off x="0" y="2631512"/>
          <a:ext cx="1863306" cy="745323"/>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异常事件流</a:t>
          </a:r>
        </a:p>
      </dsp:txBody>
      <dsp:txXfrm>
        <a:off x="0" y="2631512"/>
        <a:ext cx="1863306" cy="745323"/>
      </dsp:txXfrm>
    </dsp:sp>
    <dsp:sp modelId="{0A6244A5-50AD-4A06-B517-9D797858C82F}">
      <dsp:nvSpPr>
        <dsp:cNvPr id="17" name="燕尾形 16"/>
        <dsp:cNvSpPr/>
      </dsp:nvSpPr>
      <dsp:spPr bwMode="white">
        <a:xfrm>
          <a:off x="1621076" y="2694864"/>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sz="1200" baseline="0" dirty="0">
              <a:solidFill>
                <a:schemeClr val="dk1"/>
              </a:solidFill>
            </a:rPr>
            <a:t>非法评分或</a:t>
          </a:r>
          <a:r>
            <a:rPr lang="en-US" sz="1200" baseline="0" dirty="0">
              <a:solidFill>
                <a:schemeClr val="dk1"/>
              </a:solidFill>
            </a:rPr>
            <a:t>ID</a:t>
          </a:r>
          <a:r>
            <a:rPr lang="zh-CN" sz="1200" baseline="0" dirty="0">
              <a:solidFill>
                <a:schemeClr val="dk1"/>
              </a:solidFill>
            </a:rPr>
            <a:t>不存在</a:t>
          </a:r>
          <a:endParaRPr sz="1400">
            <a:solidFill>
              <a:schemeClr val="dk1"/>
            </a:solidFill>
          </a:endParaRPr>
        </a:p>
      </dsp:txBody>
      <dsp:txXfrm>
        <a:off x="1621076" y="2694864"/>
        <a:ext cx="1546544" cy="618618"/>
      </dsp:txXfrm>
    </dsp:sp>
    <dsp:sp modelId="{55133E80-9C88-460E-92B8-800CE11C204B}">
      <dsp:nvSpPr>
        <dsp:cNvPr id="18" name="燕尾形 17"/>
        <dsp:cNvSpPr/>
      </dsp:nvSpPr>
      <dsp:spPr bwMode="white">
        <a:xfrm>
          <a:off x="2951105" y="2694864"/>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文件写入失败</a:t>
          </a:r>
          <a:endParaRPr sz="1400">
            <a:solidFill>
              <a:schemeClr val="dk1"/>
            </a:solidFill>
          </a:endParaRPr>
        </a:p>
      </dsp:txBody>
      <dsp:txXfrm>
        <a:off x="2951105" y="2694864"/>
        <a:ext cx="1546544" cy="618618"/>
      </dsp:txXfrm>
    </dsp:sp>
    <dsp:sp modelId="{3EF3491E-33C2-44D0-BBEE-631A631CC3A1}">
      <dsp:nvSpPr>
        <dsp:cNvPr id="19" name="燕尾形 18"/>
        <dsp:cNvSpPr/>
      </dsp:nvSpPr>
      <dsp:spPr bwMode="white">
        <a:xfrm>
          <a:off x="4281133" y="2694864"/>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dirty="0">
              <a:solidFill>
                <a:schemeClr val="dk1"/>
              </a:solidFill>
            </a:rPr>
            <a:t>删除记录不存在</a:t>
          </a:r>
          <a:r>
            <a:rPr lang="zh-CN" altLang="en-US" sz="1200" baseline="0">
              <a:solidFill>
                <a:schemeClr val="dk1"/>
              </a:solidFill>
            </a:rPr>
            <a:t>”</a:t>
          </a:r>
          <a:endParaRPr sz="1400">
            <a:solidFill>
              <a:schemeClr val="dk1"/>
            </a:solidFill>
          </a:endParaRPr>
        </a:p>
      </dsp:txBody>
      <dsp:txXfrm>
        <a:off x="4281133" y="2694864"/>
        <a:ext cx="1546544" cy="618618"/>
      </dsp:txXfrm>
    </dsp:sp>
    <dsp:sp modelId="{8E0E84E1-BC3D-4EBD-89D3-F54599FDB04A}">
      <dsp:nvSpPr>
        <dsp:cNvPr id="20" name="燕尾形 19"/>
        <dsp:cNvSpPr/>
      </dsp:nvSpPr>
      <dsp:spPr bwMode="white">
        <a:xfrm>
          <a:off x="0" y="3481180"/>
          <a:ext cx="1863306" cy="745323"/>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后置条件</a:t>
          </a:r>
        </a:p>
      </dsp:txBody>
      <dsp:txXfrm>
        <a:off x="0" y="3481180"/>
        <a:ext cx="1863306" cy="745323"/>
      </dsp:txXfrm>
    </dsp:sp>
    <dsp:sp modelId="{6872BB49-186C-4557-878E-1E8AFFFFA241}">
      <dsp:nvSpPr>
        <dsp:cNvPr id="21" name="燕尾形 20"/>
        <dsp:cNvSpPr/>
      </dsp:nvSpPr>
      <dsp:spPr bwMode="white">
        <a:xfrm>
          <a:off x="1621076" y="3544532"/>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a:solidFill>
                <a:schemeClr val="dk1"/>
              </a:solidFill>
            </a:rPr>
            <a:t>评分数据更新</a:t>
          </a:r>
          <a:endParaRPr>
            <a:solidFill>
              <a:schemeClr val="dk1"/>
            </a:solidFill>
          </a:endParaRPr>
        </a:p>
      </dsp:txBody>
      <dsp:txXfrm>
        <a:off x="1621076" y="3544532"/>
        <a:ext cx="1546544" cy="618618"/>
      </dsp:txXfrm>
    </dsp:sp>
    <dsp:sp modelId="{F79548A4-CC24-487E-943C-484CE74AC23A}">
      <dsp:nvSpPr>
        <dsp:cNvPr id="22" name="燕尾形 21"/>
        <dsp:cNvSpPr/>
      </dsp:nvSpPr>
      <dsp:spPr bwMode="white">
        <a:xfrm>
          <a:off x="2951105" y="3544532"/>
          <a:ext cx="1546544" cy="61861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5240" tIns="7620" rIns="0" bIns="762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sz="1200" baseline="0" dirty="0">
              <a:solidFill>
                <a:schemeClr val="dk1"/>
              </a:solidFill>
            </a:rPr>
            <a:t>管理员查看评分变更结果</a:t>
          </a:r>
          <a:endParaRPr>
            <a:solidFill>
              <a:schemeClr val="dk1"/>
            </a:solidFill>
          </a:endParaRPr>
        </a:p>
      </dsp:txBody>
      <dsp:txXfrm>
        <a:off x="2951105" y="3544532"/>
        <a:ext cx="1546544" cy="618618"/>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47789" cy="4309011"/>
        <a:chOff x="0" y="0"/>
        <a:chExt cx="11147789" cy="4309011"/>
      </a:xfrm>
    </dsp:grpSpPr>
    <dsp:sp modelId="{9DE6C3A4-9FB1-48B7-8D1D-DB85D3173570}">
      <dsp:nvSpPr>
        <dsp:cNvPr id="3" name="燕尾形 2"/>
        <dsp:cNvSpPr/>
      </dsp:nvSpPr>
      <dsp:spPr bwMode="white">
        <a:xfrm>
          <a:off x="469538" y="0"/>
          <a:ext cx="1937505" cy="775002"/>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角色</a:t>
          </a:r>
        </a:p>
      </dsp:txBody>
      <dsp:txXfrm>
        <a:off x="469538" y="0"/>
        <a:ext cx="1937505" cy="775002"/>
      </dsp:txXfrm>
    </dsp:sp>
    <dsp:sp modelId="{632EE57C-21F4-4448-A27F-AAA40A07B57D}">
      <dsp:nvSpPr>
        <dsp:cNvPr id="4" name="燕尾形 3"/>
        <dsp:cNvSpPr/>
      </dsp:nvSpPr>
      <dsp:spPr bwMode="white">
        <a:xfrm>
          <a:off x="2155167" y="65875"/>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a:solidFill>
                <a:schemeClr val="dk1"/>
              </a:solidFill>
            </a:rPr>
            <a:t>普通用户</a:t>
          </a:r>
          <a:r>
            <a:rPr lang="en-US" altLang="zh-CN" sz="1200" baseline="0">
              <a:solidFill>
                <a:schemeClr val="dk1"/>
              </a:solidFill>
            </a:rPr>
            <a:t>/</a:t>
          </a:r>
          <a:r>
            <a:rPr lang="zh-CN" altLang="en-US" sz="1200" baseline="0">
              <a:solidFill>
                <a:schemeClr val="dk1"/>
              </a:solidFill>
            </a:rPr>
            <a:t>管理员</a:t>
          </a:r>
          <a:endParaRPr sz="6500">
            <a:solidFill>
              <a:schemeClr val="dk1"/>
            </a:solidFill>
          </a:endParaRPr>
        </a:p>
      </dsp:txBody>
      <dsp:txXfrm>
        <a:off x="2155167" y="65875"/>
        <a:ext cx="1608129" cy="643252"/>
      </dsp:txXfrm>
    </dsp:sp>
    <dsp:sp modelId="{5266845F-A19D-404C-BB66-89610235EE4A}">
      <dsp:nvSpPr>
        <dsp:cNvPr id="5" name="燕尾形 4"/>
        <dsp:cNvSpPr/>
      </dsp:nvSpPr>
      <dsp:spPr bwMode="white">
        <a:xfrm>
          <a:off x="469538" y="883502"/>
          <a:ext cx="1937505" cy="775002"/>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前置条件</a:t>
          </a:r>
        </a:p>
      </dsp:txBody>
      <dsp:txXfrm>
        <a:off x="469538" y="883502"/>
        <a:ext cx="1937505" cy="775002"/>
      </dsp:txXfrm>
    </dsp:sp>
    <dsp:sp modelId="{E51F68D0-9303-4B54-A3DF-6DF2533013EB}">
      <dsp:nvSpPr>
        <dsp:cNvPr id="6" name="燕尾形 5"/>
        <dsp:cNvSpPr/>
      </dsp:nvSpPr>
      <dsp:spPr bwMode="white">
        <a:xfrm>
          <a:off x="2155167" y="949377"/>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000">
              <a:solidFill>
                <a:schemeClr val="dk1"/>
              </a:solidFill>
            </a:rPr>
            <a:t>系统正常启动</a:t>
          </a:r>
          <a:r>
            <a:rPr lang="zh-CN" altLang="en-US" sz="1000">
              <a:solidFill>
                <a:schemeClr val="dk1"/>
              </a:solidFill>
            </a:rPr>
            <a:t>，</a:t>
          </a:r>
          <a:r>
            <a:rPr lang="zh-CN" altLang="en-US" sz="1000">
              <a:solidFill>
                <a:schemeClr val="dk1"/>
              </a:solidFill>
            </a:rPr>
            <a:t>用户</a:t>
          </a:r>
          <a:r>
            <a:rPr lang="en-US" altLang="zh-CN" sz="1000">
              <a:solidFill>
                <a:schemeClr val="dk1"/>
              </a:solidFill>
            </a:rPr>
            <a:t>/</a:t>
          </a:r>
          <a:r>
            <a:rPr lang="zh-CN" altLang="en-US" sz="1000">
              <a:solidFill>
                <a:schemeClr val="dk1"/>
              </a:solidFill>
            </a:rPr>
            <a:t>管理员已登录界面并可见</a:t>
          </a:r>
          <a:r>
            <a:rPr lang="en-US" altLang="zh-CN" sz="1000">
              <a:solidFill>
                <a:schemeClr val="dk1"/>
              </a:solidFill>
            </a:rPr>
            <a:t>AI</a:t>
          </a:r>
          <a:r>
            <a:rPr lang="zh-CN" altLang="en-US" sz="1000">
              <a:solidFill>
                <a:schemeClr val="dk1"/>
              </a:solidFill>
            </a:rPr>
            <a:t>助手悬浮按钮</a:t>
          </a:r>
          <a:endParaRPr lang="zh-CN" altLang="en-US" sz="1000">
            <a:solidFill>
              <a:schemeClr val="dk1"/>
            </a:solidFill>
          </a:endParaRPr>
        </a:p>
      </dsp:txBody>
      <dsp:txXfrm>
        <a:off x="2155167" y="949377"/>
        <a:ext cx="1608129" cy="643252"/>
      </dsp:txXfrm>
    </dsp:sp>
    <dsp:sp modelId="{78C17CA7-3716-461D-97A5-136B0087D4E6}">
      <dsp:nvSpPr>
        <dsp:cNvPr id="7" name="燕尾形 6"/>
        <dsp:cNvSpPr/>
      </dsp:nvSpPr>
      <dsp:spPr bwMode="white">
        <a:xfrm>
          <a:off x="3538158" y="949377"/>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altLang="zh-CN" sz="1000">
              <a:solidFill>
                <a:schemeClr val="dk1"/>
              </a:solidFill>
            </a:rPr>
            <a:t>AI</a:t>
          </a:r>
          <a:r>
            <a:rPr lang="zh-CN" altLang="en-US" sz="1000">
              <a:solidFill>
                <a:schemeClr val="dk1"/>
              </a:solidFill>
            </a:rPr>
            <a:t>助手后端可正常访问本地数据与</a:t>
          </a:r>
          <a:r>
            <a:rPr lang="en-US" altLang="zh-CN" sz="1000">
              <a:solidFill>
                <a:schemeClr val="dk1"/>
              </a:solidFill>
            </a:rPr>
            <a:t>API</a:t>
          </a:r>
          <a:r>
            <a:rPr lang="zh-CN" altLang="en-US" sz="1000">
              <a:solidFill>
                <a:schemeClr val="dk1"/>
              </a:solidFill>
            </a:rPr>
            <a:t>接口</a:t>
          </a:r>
          <a:r>
            <a:rPr lang="zh-CN" altLang="en-US" sz="1000">
              <a:solidFill>
                <a:schemeClr val="dk1"/>
              </a:solidFill>
            </a:rPr>
            <a:t>。</a:t>
          </a:r>
          <a:endParaRPr lang="zh-CN" altLang="en-US" sz="1000">
            <a:solidFill>
              <a:schemeClr val="dk1"/>
            </a:solidFill>
          </a:endParaRPr>
        </a:p>
      </dsp:txBody>
      <dsp:txXfrm>
        <a:off x="3538158" y="949377"/>
        <a:ext cx="1608129" cy="643252"/>
      </dsp:txXfrm>
    </dsp:sp>
    <dsp:sp modelId="{3BE991E3-D4BA-473C-BC4F-A4C60BBFB494}">
      <dsp:nvSpPr>
        <dsp:cNvPr id="8" name="燕尾形 7"/>
        <dsp:cNvSpPr/>
      </dsp:nvSpPr>
      <dsp:spPr bwMode="white">
        <a:xfrm>
          <a:off x="469538" y="1767005"/>
          <a:ext cx="1937505" cy="775002"/>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基本事件流</a:t>
          </a:r>
        </a:p>
      </dsp:txBody>
      <dsp:txXfrm>
        <a:off x="469538" y="1767005"/>
        <a:ext cx="1937505" cy="775002"/>
      </dsp:txXfrm>
    </dsp:sp>
    <dsp:sp modelId="{2C6CE121-F4FE-471F-9843-1DF662875CD3}">
      <dsp:nvSpPr>
        <dsp:cNvPr id="9" name="燕尾形 8"/>
        <dsp:cNvSpPr/>
      </dsp:nvSpPr>
      <dsp:spPr bwMode="white">
        <a:xfrm>
          <a:off x="2155167"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a:solidFill>
                <a:schemeClr val="dk1"/>
              </a:solidFill>
            </a:rPr>
            <a:t>用户点击右下角</a:t>
          </a:r>
          <a:r>
            <a:rPr lang="en-US" altLang="zh-CN" sz="1200">
              <a:solidFill>
                <a:schemeClr val="dk1"/>
              </a:solidFill>
            </a:rPr>
            <a:t>AI</a:t>
          </a:r>
          <a:r>
            <a:rPr lang="zh-CN" altLang="en-US" sz="1200">
              <a:solidFill>
                <a:schemeClr val="dk1"/>
              </a:solidFill>
            </a:rPr>
            <a:t>助手悬浮按钮</a:t>
          </a:r>
          <a:r>
            <a:rPr lang="zh-CN" altLang="en-US" sz="1200">
              <a:solidFill>
                <a:schemeClr val="dk1"/>
              </a:solidFill>
            </a:rPr>
            <a:t>。</a:t>
          </a:r>
          <a:endParaRPr lang="zh-CN" altLang="en-US" sz="1200">
            <a:solidFill>
              <a:schemeClr val="dk1"/>
            </a:solidFill>
          </a:endParaRPr>
        </a:p>
      </dsp:txBody>
      <dsp:txXfrm>
        <a:off x="2155167" y="1832880"/>
        <a:ext cx="1608129" cy="643252"/>
      </dsp:txXfrm>
    </dsp:sp>
    <dsp:sp modelId="{DF1EAAE6-019E-4447-8997-02DBC8EE85D9}">
      <dsp:nvSpPr>
        <dsp:cNvPr id="10" name="燕尾形 9"/>
        <dsp:cNvSpPr/>
      </dsp:nvSpPr>
      <dsp:spPr bwMode="white">
        <a:xfrm>
          <a:off x="3538158"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a:solidFill>
                <a:schemeClr val="dk1"/>
              </a:solidFill>
            </a:rPr>
            <a:t>系统弹出</a:t>
          </a:r>
          <a:r>
            <a:rPr lang="en-US" altLang="zh-CN" sz="1200">
              <a:solidFill>
                <a:schemeClr val="dk1"/>
              </a:solidFill>
            </a:rPr>
            <a:t>AI</a:t>
          </a:r>
          <a:r>
            <a:rPr lang="zh-CN" altLang="en-US" sz="1200">
              <a:solidFill>
                <a:schemeClr val="dk1"/>
              </a:solidFill>
            </a:rPr>
            <a:t>对话框</a:t>
          </a:r>
          <a:r>
            <a:rPr lang="zh-CN" altLang="en-US" sz="1200">
              <a:solidFill>
                <a:schemeClr val="dk1"/>
              </a:solidFill>
            </a:rPr>
            <a:t>，</a:t>
          </a:r>
          <a:r>
            <a:rPr lang="zh-CN" altLang="en-US" sz="1200">
              <a:solidFill>
                <a:schemeClr val="dk1"/>
              </a:solidFill>
            </a:rPr>
            <a:t>提示可输入查询内容</a:t>
          </a:r>
          <a:endParaRPr lang="zh-CN" altLang="en-US" sz="1200">
            <a:solidFill>
              <a:schemeClr val="dk1"/>
            </a:solidFill>
          </a:endParaRPr>
        </a:p>
      </dsp:txBody>
      <dsp:txXfrm>
        <a:off x="3538158" y="1832880"/>
        <a:ext cx="1608129" cy="643252"/>
      </dsp:txXfrm>
    </dsp:sp>
    <dsp:sp modelId="{62FA2455-3A9D-4C06-A110-EFFEED93D9AF}">
      <dsp:nvSpPr>
        <dsp:cNvPr id="11" name="燕尾形 10"/>
        <dsp:cNvSpPr/>
      </dsp:nvSpPr>
      <dsp:spPr bwMode="white">
        <a:xfrm>
          <a:off x="4921149"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a:solidFill>
                <a:schemeClr val="dk1"/>
              </a:solidFill>
            </a:rPr>
            <a:t>用户在对话框中输入查询内容</a:t>
          </a:r>
          <a:endParaRPr lang="zh-CN" altLang="en-US" sz="1200">
            <a:solidFill>
              <a:schemeClr val="dk1"/>
            </a:solidFill>
          </a:endParaRPr>
        </a:p>
      </dsp:txBody>
      <dsp:txXfrm>
        <a:off x="4921149" y="1832880"/>
        <a:ext cx="1608129" cy="643252"/>
      </dsp:txXfrm>
    </dsp:sp>
    <dsp:sp modelId="{229D5925-7796-40EA-9E7D-BAF755AE0D89}">
      <dsp:nvSpPr>
        <dsp:cNvPr id="12" name="燕尾形 11"/>
        <dsp:cNvSpPr/>
      </dsp:nvSpPr>
      <dsp:spPr bwMode="white">
        <a:xfrm>
          <a:off x="6304140"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a:solidFill>
                <a:schemeClr val="dk1"/>
              </a:solidFill>
            </a:rPr>
            <a:t>系统接收消息</a:t>
          </a:r>
          <a:r>
            <a:rPr lang="zh-CN" altLang="en-US" sz="1200">
              <a:solidFill>
                <a:schemeClr val="dk1"/>
              </a:solidFill>
            </a:rPr>
            <a:t>，</a:t>
          </a:r>
          <a:r>
            <a:rPr lang="zh-CN" altLang="en-US" sz="1200">
              <a:solidFill>
                <a:schemeClr val="dk1"/>
              </a:solidFill>
            </a:rPr>
            <a:t>先用正则</a:t>
          </a:r>
          <a:r>
            <a:rPr lang="en-US" altLang="zh-CN" sz="1200">
              <a:solidFill>
                <a:schemeClr val="dk1"/>
              </a:solidFill>
            </a:rPr>
            <a:t>/NLP</a:t>
          </a:r>
          <a:r>
            <a:rPr lang="zh-CN" altLang="en-US" sz="1200">
              <a:solidFill>
                <a:schemeClr val="dk1"/>
              </a:solidFill>
            </a:rPr>
            <a:t>等方法解析用户意图</a:t>
          </a:r>
          <a:r>
            <a:rPr lang="zh-CN" altLang="en-US" sz="1200">
              <a:solidFill>
                <a:schemeClr val="dk1"/>
              </a:solidFill>
            </a:rPr>
            <a:t>。</a:t>
          </a:r>
          <a:endParaRPr lang="zh-CN" altLang="en-US" sz="1200">
            <a:solidFill>
              <a:schemeClr val="dk1"/>
            </a:solidFill>
          </a:endParaRPr>
        </a:p>
      </dsp:txBody>
      <dsp:txXfrm>
        <a:off x="6304140" y="1832880"/>
        <a:ext cx="1608129" cy="643252"/>
      </dsp:txXfrm>
    </dsp:sp>
    <dsp:sp modelId="{AE3AD998-64BC-4D2B-A8CA-37FB3023D197}">
      <dsp:nvSpPr>
        <dsp:cNvPr id="13" name="燕尾形 12"/>
        <dsp:cNvSpPr/>
      </dsp:nvSpPr>
      <dsp:spPr bwMode="white">
        <a:xfrm>
          <a:off x="7687131"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7620" rIns="0" bIns="762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200" baseline="0">
              <a:solidFill>
                <a:schemeClr val="dk1"/>
              </a:solidFill>
            </a:rPr>
            <a:t>若能查到</a:t>
          </a:r>
          <a:r>
            <a:rPr lang="zh-CN" altLang="en-US" sz="1200" baseline="0">
              <a:solidFill>
                <a:schemeClr val="dk1"/>
              </a:solidFill>
            </a:rPr>
            <a:t>，</a:t>
          </a:r>
          <a:r>
            <a:rPr lang="zh-CN" altLang="en-US" sz="1200" baseline="0">
              <a:solidFill>
                <a:schemeClr val="dk1"/>
              </a:solidFill>
            </a:rPr>
            <a:t>系统把查到的结果和原始问题一起发给</a:t>
          </a:r>
          <a:r>
            <a:rPr lang="en-US" altLang="zh-CN" sz="1200" baseline="0">
              <a:solidFill>
                <a:schemeClr val="dk1"/>
              </a:solidFill>
            </a:rPr>
            <a:t>AI</a:t>
          </a:r>
          <a:r>
            <a:rPr lang="zh-CN" altLang="en-US" sz="1200" baseline="0">
              <a:solidFill>
                <a:schemeClr val="dk1"/>
              </a:solidFill>
            </a:rPr>
            <a:t>大模型</a:t>
          </a:r>
          <a:r>
            <a:rPr lang="en-US" altLang="zh-CN" sz="1200" baseline="0">
              <a:solidFill>
                <a:schemeClr val="dk1"/>
              </a:solidFill>
            </a:rPr>
            <a:t>DeepSeek</a:t>
          </a:r>
          <a:r>
            <a:rPr lang="zh-CN" altLang="en-US" sz="1200" baseline="0">
              <a:solidFill>
                <a:schemeClr val="dk1"/>
              </a:solidFill>
            </a:rPr>
            <a:t>，</a:t>
          </a:r>
          <a:r>
            <a:rPr lang="zh-CN" altLang="en-US" sz="1200" baseline="0">
              <a:solidFill>
                <a:schemeClr val="dk1"/>
              </a:solidFill>
            </a:rPr>
            <a:t>生成友好回复</a:t>
          </a:r>
          <a:endParaRPr lang="zh-CN" altLang="en-US" sz="1200" baseline="0">
            <a:solidFill>
              <a:schemeClr val="dk1"/>
            </a:solidFill>
          </a:endParaRPr>
        </a:p>
      </dsp:txBody>
      <dsp:txXfrm>
        <a:off x="7687131" y="1832880"/>
        <a:ext cx="1608129" cy="643252"/>
      </dsp:txXfrm>
    </dsp:sp>
    <dsp:sp modelId="{B036F151-FD6D-46EC-9D87-85D87793E9EE}">
      <dsp:nvSpPr>
        <dsp:cNvPr id="14" name="燕尾形 13"/>
        <dsp:cNvSpPr/>
      </dsp:nvSpPr>
      <dsp:spPr bwMode="white">
        <a:xfrm>
          <a:off x="9070122" y="1832880"/>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a:solidFill>
                <a:schemeClr val="dk1"/>
              </a:solidFill>
            </a:rPr>
            <a:t>若不能查到</a:t>
          </a:r>
          <a:r>
            <a:rPr lang="zh-CN" altLang="en-US">
              <a:solidFill>
                <a:schemeClr val="dk1"/>
              </a:solidFill>
            </a:rPr>
            <a:t>，</a:t>
          </a:r>
          <a:r>
            <a:rPr lang="zh-CN" altLang="en-US">
              <a:solidFill>
                <a:schemeClr val="dk1"/>
              </a:solidFill>
            </a:rPr>
            <a:t>则直接把用户问题发给</a:t>
          </a:r>
          <a:r>
            <a:rPr lang="en-US" altLang="zh-CN">
              <a:solidFill>
                <a:schemeClr val="dk1"/>
              </a:solidFill>
            </a:rPr>
            <a:t>AI</a:t>
          </a:r>
          <a:r>
            <a:rPr lang="zh-CN" altLang="en-US">
              <a:solidFill>
                <a:schemeClr val="dk1"/>
              </a:solidFill>
            </a:rPr>
            <a:t>模型</a:t>
          </a:r>
          <a:r>
            <a:rPr lang="zh-CN" altLang="en-US">
              <a:solidFill>
                <a:schemeClr val="dk1"/>
              </a:solidFill>
            </a:rPr>
            <a:t>，</a:t>
          </a:r>
          <a:r>
            <a:rPr lang="zh-CN" altLang="en-US">
              <a:solidFill>
                <a:schemeClr val="dk1"/>
              </a:solidFill>
            </a:rPr>
            <a:t>由</a:t>
          </a:r>
          <a:r>
            <a:rPr lang="en-US" altLang="zh-CN">
              <a:solidFill>
                <a:schemeClr val="dk1"/>
              </a:solidFill>
            </a:rPr>
            <a:t>AI</a:t>
          </a:r>
          <a:r>
            <a:rPr lang="zh-CN" altLang="en-US">
              <a:solidFill>
                <a:schemeClr val="dk1"/>
              </a:solidFill>
            </a:rPr>
            <a:t>自由回答</a:t>
          </a:r>
          <a:r>
            <a:rPr lang="zh-CN" altLang="en-US">
              <a:solidFill>
                <a:schemeClr val="dk1"/>
              </a:solidFill>
            </a:rPr>
            <a:t>。</a:t>
          </a:r>
          <a:endParaRPr lang="zh-CN" altLang="en-US">
            <a:solidFill>
              <a:schemeClr val="dk1"/>
            </a:solidFill>
          </a:endParaRPr>
        </a:p>
      </dsp:txBody>
      <dsp:txXfrm>
        <a:off x="9070122" y="1832880"/>
        <a:ext cx="1608129" cy="643252"/>
      </dsp:txXfrm>
    </dsp:sp>
    <dsp:sp modelId="{0926656D-93F0-44C0-A4F3-2438EE7E6BF8}">
      <dsp:nvSpPr>
        <dsp:cNvPr id="15" name="燕尾形 14"/>
        <dsp:cNvSpPr/>
      </dsp:nvSpPr>
      <dsp:spPr bwMode="white">
        <a:xfrm>
          <a:off x="469538" y="2650507"/>
          <a:ext cx="1937505" cy="775002"/>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异常事件流</a:t>
          </a:r>
        </a:p>
      </dsp:txBody>
      <dsp:txXfrm>
        <a:off x="469538" y="2650507"/>
        <a:ext cx="1937505" cy="775002"/>
      </dsp:txXfrm>
    </dsp:sp>
    <dsp:sp modelId="{0A6244A5-50AD-4A06-B517-9D797858C82F}">
      <dsp:nvSpPr>
        <dsp:cNvPr id="16" name="燕尾形 15"/>
        <dsp:cNvSpPr/>
      </dsp:nvSpPr>
      <dsp:spPr bwMode="white">
        <a:xfrm>
          <a:off x="2155167" y="2716382"/>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altLang="zh-CN" sz="1000">
              <a:solidFill>
                <a:schemeClr val="dk1"/>
              </a:solidFill>
            </a:rPr>
            <a:t>AI</a:t>
          </a:r>
          <a:r>
            <a:rPr lang="zh-CN" altLang="en-US" sz="1000">
              <a:solidFill>
                <a:schemeClr val="dk1"/>
              </a:solidFill>
            </a:rPr>
            <a:t>接口调用失败</a:t>
          </a:r>
          <a:r>
            <a:rPr lang="zh-CN" altLang="en-US" sz="1000">
              <a:solidFill>
                <a:schemeClr val="dk1"/>
              </a:solidFill>
            </a:rPr>
            <a:t>、</a:t>
          </a:r>
          <a:r>
            <a:rPr lang="en-US" altLang="zh-CN" sz="1000">
              <a:solidFill>
                <a:schemeClr val="dk1"/>
              </a:solidFill>
            </a:rPr>
            <a:t>API</a:t>
          </a:r>
          <a:r>
            <a:rPr lang="zh-CN" altLang="en-US" sz="1000">
              <a:solidFill>
                <a:schemeClr val="dk1"/>
              </a:solidFill>
            </a:rPr>
            <a:t>额度超限</a:t>
          </a:r>
          <a:r>
            <a:rPr lang="zh-CN" altLang="en-US" sz="1000">
              <a:solidFill>
                <a:schemeClr val="dk1"/>
              </a:solidFill>
            </a:rPr>
            <a:t>、</a:t>
          </a:r>
          <a:r>
            <a:rPr lang="zh-CN" altLang="en-US" sz="1000">
              <a:solidFill>
                <a:schemeClr val="dk1"/>
              </a:solidFill>
            </a:rPr>
            <a:t>网络异常</a:t>
          </a:r>
          <a:endParaRPr lang="zh-CN" altLang="en-US" sz="1000">
            <a:solidFill>
              <a:schemeClr val="dk1"/>
            </a:solidFill>
          </a:endParaRPr>
        </a:p>
      </dsp:txBody>
      <dsp:txXfrm>
        <a:off x="2155167" y="2716382"/>
        <a:ext cx="1608129" cy="643252"/>
      </dsp:txXfrm>
    </dsp:sp>
    <dsp:sp modelId="{55133E80-9C88-460E-92B8-800CE11C204B}">
      <dsp:nvSpPr>
        <dsp:cNvPr id="17" name="燕尾形 16"/>
        <dsp:cNvSpPr/>
      </dsp:nvSpPr>
      <dsp:spPr bwMode="white">
        <a:xfrm>
          <a:off x="3538158" y="2716382"/>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000">
              <a:solidFill>
                <a:schemeClr val="dk1"/>
              </a:solidFill>
            </a:rPr>
            <a:t>查询本地数据异常</a:t>
          </a:r>
          <a:r>
            <a:rPr lang="en-US" altLang="zh-CN" sz="1000">
              <a:solidFill>
                <a:schemeClr val="dk1"/>
              </a:solidFill>
            </a:rPr>
            <a:t>/</a:t>
          </a:r>
          <a:r>
            <a:rPr lang="zh-CN" altLang="en-US" sz="1000">
              <a:solidFill>
                <a:schemeClr val="dk1"/>
              </a:solidFill>
            </a:rPr>
            <a:t>数据文件丢失</a:t>
          </a:r>
          <a:endParaRPr lang="zh-CN" altLang="en-US" sz="1000">
            <a:solidFill>
              <a:schemeClr val="dk1"/>
            </a:solidFill>
          </a:endParaRPr>
        </a:p>
      </dsp:txBody>
      <dsp:txXfrm>
        <a:off x="3538158" y="2716382"/>
        <a:ext cx="1608129" cy="643252"/>
      </dsp:txXfrm>
    </dsp:sp>
    <dsp:sp modelId="{8E0E84E1-BC3D-4EBD-89D3-F54599FDB04A}">
      <dsp:nvSpPr>
        <dsp:cNvPr id="18" name="燕尾形 17"/>
        <dsp:cNvSpPr/>
      </dsp:nvSpPr>
      <dsp:spPr bwMode="white">
        <a:xfrm>
          <a:off x="469538" y="3534009"/>
          <a:ext cx="1937505" cy="775002"/>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后置条件</a:t>
          </a:r>
        </a:p>
      </dsp:txBody>
      <dsp:txXfrm>
        <a:off x="469538" y="3534009"/>
        <a:ext cx="1937505" cy="775002"/>
      </dsp:txXfrm>
    </dsp:sp>
    <dsp:sp modelId="{6872BB49-186C-4557-878E-1E8AFFFFA241}">
      <dsp:nvSpPr>
        <dsp:cNvPr id="19" name="燕尾形 18"/>
        <dsp:cNvSpPr/>
      </dsp:nvSpPr>
      <dsp:spPr bwMode="white">
        <a:xfrm>
          <a:off x="2155167" y="3599884"/>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000">
              <a:solidFill>
                <a:schemeClr val="dk1"/>
              </a:solidFill>
            </a:rPr>
            <a:t>用户</a:t>
          </a:r>
          <a:r>
            <a:rPr lang="en-US" altLang="zh-CN" sz="1000">
              <a:solidFill>
                <a:schemeClr val="dk1"/>
              </a:solidFill>
            </a:rPr>
            <a:t>/</a:t>
          </a:r>
          <a:r>
            <a:rPr lang="zh-CN" altLang="en-US" sz="1000">
              <a:solidFill>
                <a:schemeClr val="dk1"/>
              </a:solidFill>
            </a:rPr>
            <a:t>管理员收到</a:t>
          </a:r>
          <a:r>
            <a:rPr lang="en-US" altLang="zh-CN" sz="1000">
              <a:solidFill>
                <a:schemeClr val="dk1"/>
              </a:solidFill>
            </a:rPr>
            <a:t>AI</a:t>
          </a:r>
          <a:r>
            <a:rPr lang="zh-CN" altLang="en-US" sz="1000">
              <a:solidFill>
                <a:schemeClr val="dk1"/>
              </a:solidFill>
            </a:rPr>
            <a:t>助手的自然语言答复</a:t>
          </a:r>
          <a:r>
            <a:rPr lang="zh-CN" altLang="en-US" sz="1000">
              <a:solidFill>
                <a:schemeClr val="dk1"/>
              </a:solidFill>
            </a:rPr>
            <a:t>，</a:t>
          </a:r>
          <a:r>
            <a:rPr lang="zh-CN" altLang="en-US" sz="1000">
              <a:solidFill>
                <a:schemeClr val="dk1"/>
              </a:solidFill>
            </a:rPr>
            <a:t>可以继续提问</a:t>
          </a:r>
          <a:r>
            <a:rPr lang="zh-CN" altLang="en-US" sz="1000">
              <a:solidFill>
                <a:schemeClr val="dk1"/>
              </a:solidFill>
            </a:rPr>
            <a:t>。</a:t>
          </a:r>
          <a:endParaRPr lang="zh-CN" altLang="en-US" sz="1000">
            <a:solidFill>
              <a:schemeClr val="dk1"/>
            </a:solidFill>
          </a:endParaRPr>
        </a:p>
      </dsp:txBody>
      <dsp:txXfrm>
        <a:off x="2155167" y="3599884"/>
        <a:ext cx="1608129" cy="643252"/>
      </dsp:txXfrm>
    </dsp:sp>
    <dsp:sp modelId="{F79548A4-CC24-487E-943C-484CE74AC23A}">
      <dsp:nvSpPr>
        <dsp:cNvPr id="20" name="燕尾形 19"/>
        <dsp:cNvSpPr/>
      </dsp:nvSpPr>
      <dsp:spPr bwMode="white">
        <a:xfrm>
          <a:off x="3538158" y="3599884"/>
          <a:ext cx="1608129" cy="6432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zh-CN" altLang="en-US" sz="1000">
              <a:solidFill>
                <a:schemeClr val="dk1"/>
              </a:solidFill>
            </a:rPr>
            <a:t>若本地数据有变化</a:t>
          </a:r>
          <a:r>
            <a:rPr lang="zh-CN" altLang="en-US" sz="1000">
              <a:solidFill>
                <a:schemeClr val="dk1"/>
              </a:solidFill>
            </a:rPr>
            <a:t>，</a:t>
          </a:r>
          <a:r>
            <a:rPr lang="en-US" altLang="zh-CN" sz="1000">
              <a:solidFill>
                <a:schemeClr val="dk1"/>
              </a:solidFill>
            </a:rPr>
            <a:t>AI</a:t>
          </a:r>
          <a:r>
            <a:rPr lang="zh-CN" altLang="en-US" sz="1000">
              <a:solidFill>
                <a:schemeClr val="dk1"/>
              </a:solidFill>
            </a:rPr>
            <a:t>助手下次可查到最新数据</a:t>
          </a:r>
          <a:r>
            <a:rPr lang="zh-CN" altLang="en-US" sz="1000">
              <a:solidFill>
                <a:schemeClr val="dk1"/>
              </a:solidFill>
            </a:rPr>
            <a:t>。</a:t>
          </a:r>
          <a:endParaRPr lang="zh-CN" altLang="en-US" sz="1000">
            <a:solidFill>
              <a:schemeClr val="dk1"/>
            </a:solidFill>
          </a:endParaRPr>
        </a:p>
      </dsp:txBody>
      <dsp:txXfrm>
        <a:off x="3538158" y="3599884"/>
        <a:ext cx="1608129" cy="64325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147789" cy="4309011"/>
        <a:chOff x="0" y="0"/>
        <a:chExt cx="11147789" cy="4309011"/>
      </a:xfrm>
    </dsp:grpSpPr>
    <dsp:sp modelId="{9DE6C3A4-9FB1-48B7-8D1D-DB85D3173570}">
      <dsp:nvSpPr>
        <dsp:cNvPr id="3" name="燕尾形 2"/>
        <dsp:cNvSpPr/>
      </dsp:nvSpPr>
      <dsp:spPr bwMode="white">
        <a:xfrm>
          <a:off x="0" y="303366"/>
          <a:ext cx="1664694" cy="665878"/>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角色</a:t>
          </a:r>
        </a:p>
      </dsp:txBody>
      <dsp:txXfrm>
        <a:off x="0" y="303366"/>
        <a:ext cx="1664694" cy="665878"/>
      </dsp:txXfrm>
    </dsp:sp>
    <dsp:sp modelId="{632EE57C-21F4-4448-A27F-AAA40A07B57D}">
      <dsp:nvSpPr>
        <dsp:cNvPr id="4" name="燕尾形 3"/>
        <dsp:cNvSpPr/>
      </dsp:nvSpPr>
      <dsp:spPr bwMode="white">
        <a:xfrm>
          <a:off x="1448284" y="3599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baseline="0">
              <a:solidFill>
                <a:schemeClr val="dk1"/>
              </a:solidFill>
            </a:rPr>
            <a:t>普通用户</a:t>
          </a:r>
          <a:r>
            <a:rPr lang="en-US" altLang="zh-CN" sz="900" baseline="0">
              <a:solidFill>
                <a:schemeClr val="dk1"/>
              </a:solidFill>
            </a:rPr>
            <a:t>/</a:t>
          </a:r>
          <a:r>
            <a:rPr lang="zh-CN" altLang="en-US" sz="900" baseline="0">
              <a:solidFill>
                <a:schemeClr val="dk1"/>
              </a:solidFill>
            </a:rPr>
            <a:t>管理员</a:t>
          </a:r>
          <a:endParaRPr sz="900">
            <a:solidFill>
              <a:schemeClr val="dk1"/>
            </a:solidFill>
          </a:endParaRPr>
        </a:p>
      </dsp:txBody>
      <dsp:txXfrm>
        <a:off x="1448284" y="359966"/>
        <a:ext cx="1381696" cy="552678"/>
      </dsp:txXfrm>
    </dsp:sp>
    <dsp:sp modelId="{5266845F-A19D-404C-BB66-89610235EE4A}">
      <dsp:nvSpPr>
        <dsp:cNvPr id="5" name="燕尾形 4"/>
        <dsp:cNvSpPr/>
      </dsp:nvSpPr>
      <dsp:spPr bwMode="white">
        <a:xfrm>
          <a:off x="0" y="1062466"/>
          <a:ext cx="1664694" cy="665878"/>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前置条件</a:t>
          </a:r>
        </a:p>
      </dsp:txBody>
      <dsp:txXfrm>
        <a:off x="0" y="1062466"/>
        <a:ext cx="1664694" cy="665878"/>
      </dsp:txXfrm>
    </dsp:sp>
    <dsp:sp modelId="{E51F68D0-9303-4B54-A3DF-6DF2533013EB}">
      <dsp:nvSpPr>
        <dsp:cNvPr id="6" name="燕尾形 5"/>
        <dsp:cNvSpPr/>
      </dsp:nvSpPr>
      <dsp:spPr bwMode="white">
        <a:xfrm>
          <a:off x="1448284" y="11190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700" tIns="6350" rIns="0" bIns="63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000">
              <a:solidFill>
                <a:schemeClr val="dk1"/>
              </a:solidFill>
            </a:rPr>
            <a:t>用户</a:t>
          </a:r>
          <a:r>
            <a:rPr lang="en-US" altLang="zh-CN" sz="1000">
              <a:solidFill>
                <a:schemeClr val="dk1"/>
              </a:solidFill>
            </a:rPr>
            <a:t>/</a:t>
          </a:r>
          <a:r>
            <a:rPr lang="zh-CN" altLang="en-US" sz="1000">
              <a:solidFill>
                <a:schemeClr val="dk1"/>
              </a:solidFill>
            </a:rPr>
            <a:t>管理员已登录界面</a:t>
          </a:r>
          <a:endParaRPr lang="zh-CN" altLang="en-US" sz="1000">
            <a:solidFill>
              <a:schemeClr val="dk1"/>
            </a:solidFill>
          </a:endParaRPr>
        </a:p>
      </dsp:txBody>
      <dsp:txXfrm>
        <a:off x="1448284" y="1119066"/>
        <a:ext cx="1381696" cy="552678"/>
      </dsp:txXfrm>
    </dsp:sp>
    <dsp:sp modelId="{3BE991E3-D4BA-473C-BC4F-A4C60BBFB494}">
      <dsp:nvSpPr>
        <dsp:cNvPr id="7" name="燕尾形 6"/>
        <dsp:cNvSpPr/>
      </dsp:nvSpPr>
      <dsp:spPr bwMode="white">
        <a:xfrm>
          <a:off x="0" y="1821567"/>
          <a:ext cx="1664694" cy="665878"/>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基本事件流</a:t>
          </a:r>
        </a:p>
      </dsp:txBody>
      <dsp:txXfrm>
        <a:off x="0" y="1821567"/>
        <a:ext cx="1664694" cy="665878"/>
      </dsp:txXfrm>
    </dsp:sp>
    <dsp:sp modelId="{2C6CE121-F4FE-471F-9843-1DF662875CD3}">
      <dsp:nvSpPr>
        <dsp:cNvPr id="8" name="燕尾形 7"/>
        <dsp:cNvSpPr/>
      </dsp:nvSpPr>
      <dsp:spPr bwMode="white">
        <a:xfrm>
          <a:off x="1448284"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用户点击页面右上角</a:t>
          </a:r>
          <a:r>
            <a:rPr lang="en-US" altLang="zh-CN" sz="900">
              <a:solidFill>
                <a:schemeClr val="dk1"/>
              </a:solidFill>
            </a:rPr>
            <a:t>“</a:t>
          </a:r>
          <a:r>
            <a:rPr lang="zh-CN" altLang="en-US" sz="900">
              <a:solidFill>
                <a:schemeClr val="dk1"/>
              </a:solidFill>
            </a:rPr>
            <a:t>消息中心</a:t>
          </a:r>
          <a:r>
            <a:rPr lang="en-US" altLang="zh-CN" sz="900">
              <a:solidFill>
                <a:schemeClr val="dk1"/>
              </a:solidFill>
            </a:rPr>
            <a:t>”</a:t>
          </a:r>
          <a:endParaRPr lang="en-US" altLang="zh-CN" sz="900">
            <a:solidFill>
              <a:schemeClr val="dk1"/>
            </a:solidFill>
          </a:endParaRPr>
        </a:p>
      </dsp:txBody>
      <dsp:txXfrm>
        <a:off x="1448284" y="1878166"/>
        <a:ext cx="1381696" cy="552678"/>
      </dsp:txXfrm>
    </dsp:sp>
    <dsp:sp modelId="{DF1EAAE6-019E-4447-8997-02DBC8EE85D9}">
      <dsp:nvSpPr>
        <dsp:cNvPr id="9" name="燕尾形 8"/>
        <dsp:cNvSpPr/>
      </dsp:nvSpPr>
      <dsp:spPr bwMode="white">
        <a:xfrm>
          <a:off x="2636542"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系统展示消息对话框</a:t>
          </a:r>
          <a:r>
            <a:rPr lang="zh-CN" altLang="en-US" sz="900">
              <a:solidFill>
                <a:schemeClr val="dk1"/>
              </a:solidFill>
            </a:rPr>
            <a:t>，</a:t>
          </a:r>
          <a:r>
            <a:rPr lang="zh-CN" altLang="en-US" sz="900">
              <a:solidFill>
                <a:schemeClr val="dk1"/>
              </a:solidFill>
            </a:rPr>
            <a:t>显示历史消息与反馈提交入口</a:t>
          </a:r>
          <a:endParaRPr lang="zh-CN" altLang="en-US" sz="900">
            <a:solidFill>
              <a:schemeClr val="dk1"/>
            </a:solidFill>
          </a:endParaRPr>
        </a:p>
      </dsp:txBody>
      <dsp:txXfrm>
        <a:off x="2636542" y="1878166"/>
        <a:ext cx="1381696" cy="552678"/>
      </dsp:txXfrm>
    </dsp:sp>
    <dsp:sp modelId="{62FA2455-3A9D-4C06-A110-EFFEED93D9AF}">
      <dsp:nvSpPr>
        <dsp:cNvPr id="10" name="燕尾形 9"/>
        <dsp:cNvSpPr/>
      </dsp:nvSpPr>
      <dsp:spPr bwMode="white">
        <a:xfrm>
          <a:off x="3824801"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用户输入反馈内容并点击发送</a:t>
          </a:r>
          <a:endParaRPr lang="zh-CN" altLang="en-US" sz="900">
            <a:solidFill>
              <a:schemeClr val="dk1"/>
            </a:solidFill>
          </a:endParaRPr>
        </a:p>
      </dsp:txBody>
      <dsp:txXfrm>
        <a:off x="3824801" y="1878166"/>
        <a:ext cx="1381696" cy="552678"/>
      </dsp:txXfrm>
    </dsp:sp>
    <dsp:sp modelId="{229D5925-7796-40EA-9E7D-BAF755AE0D89}">
      <dsp:nvSpPr>
        <dsp:cNvPr id="11" name="燕尾形 10"/>
        <dsp:cNvSpPr/>
      </dsp:nvSpPr>
      <dsp:spPr bwMode="white">
        <a:xfrm>
          <a:off x="5013059"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系统将消息保存至本地数据库</a:t>
          </a:r>
          <a:r>
            <a:rPr lang="zh-CN" altLang="en-US" sz="900">
              <a:solidFill>
                <a:schemeClr val="dk1"/>
              </a:solidFill>
            </a:rPr>
            <a:t>，</a:t>
          </a:r>
          <a:r>
            <a:rPr lang="zh-CN" altLang="en-US" sz="900">
              <a:solidFill>
                <a:schemeClr val="dk1"/>
              </a:solidFill>
            </a:rPr>
            <a:t>并刷新消息列表</a:t>
          </a:r>
          <a:endParaRPr lang="zh-CN" altLang="en-US" sz="900">
            <a:solidFill>
              <a:schemeClr val="dk1"/>
            </a:solidFill>
          </a:endParaRPr>
        </a:p>
      </dsp:txBody>
      <dsp:txXfrm>
        <a:off x="5013059" y="1878166"/>
        <a:ext cx="1381696" cy="552678"/>
      </dsp:txXfrm>
    </dsp:sp>
    <dsp:sp modelId="{AE3AD998-64BC-4D2B-A8CA-37FB3023D197}">
      <dsp:nvSpPr>
        <dsp:cNvPr id="12" name="燕尾形 11"/>
        <dsp:cNvSpPr/>
      </dsp:nvSpPr>
      <dsp:spPr bwMode="white">
        <a:xfrm>
          <a:off x="6201318"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baseline="0">
              <a:solidFill>
                <a:schemeClr val="dk1"/>
              </a:solidFill>
            </a:rPr>
            <a:t>管理员登录后台</a:t>
          </a:r>
          <a:r>
            <a:rPr lang="zh-CN" altLang="en-US" sz="900" baseline="0">
              <a:solidFill>
                <a:schemeClr val="dk1"/>
              </a:solidFill>
            </a:rPr>
            <a:t>，</a:t>
          </a:r>
          <a:r>
            <a:rPr lang="zh-CN" altLang="en-US" sz="900" baseline="0">
              <a:solidFill>
                <a:schemeClr val="dk1"/>
              </a:solidFill>
            </a:rPr>
            <a:t>进入</a:t>
          </a:r>
          <a:r>
            <a:rPr lang="en-US" altLang="zh-CN" sz="900" baseline="0">
              <a:solidFill>
                <a:schemeClr val="dk1"/>
              </a:solidFill>
            </a:rPr>
            <a:t>“</a:t>
          </a:r>
          <a:r>
            <a:rPr lang="zh-CN" altLang="en-US" sz="900" baseline="0">
              <a:solidFill>
                <a:schemeClr val="dk1"/>
              </a:solidFill>
            </a:rPr>
            <a:t>反馈与消息管理</a:t>
          </a:r>
          <a:r>
            <a:rPr lang="en-US" altLang="zh-CN" sz="900" baseline="0">
              <a:solidFill>
                <a:schemeClr val="dk1"/>
              </a:solidFill>
            </a:rPr>
            <a:t>”</a:t>
          </a:r>
          <a:r>
            <a:rPr lang="zh-CN" altLang="en-US" sz="900" baseline="0">
              <a:solidFill>
                <a:schemeClr val="dk1"/>
              </a:solidFill>
            </a:rPr>
            <a:t>页面</a:t>
          </a:r>
          <a:endParaRPr lang="zh-CN" altLang="en-US" sz="900" baseline="0">
            <a:solidFill>
              <a:schemeClr val="dk1"/>
            </a:solidFill>
          </a:endParaRPr>
        </a:p>
      </dsp:txBody>
      <dsp:txXfrm>
        <a:off x="6201318" y="1878166"/>
        <a:ext cx="1381696" cy="552678"/>
      </dsp:txXfrm>
    </dsp:sp>
    <dsp:sp modelId="{B036F151-FD6D-46EC-9D87-85D87793E9EE}">
      <dsp:nvSpPr>
        <dsp:cNvPr id="13" name="燕尾形 12"/>
        <dsp:cNvSpPr/>
      </dsp:nvSpPr>
      <dsp:spPr bwMode="white">
        <a:xfrm>
          <a:off x="7389576"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系统展示所有用户消息和反馈列表</a:t>
          </a:r>
          <a:r>
            <a:rPr lang="zh-CN" altLang="en-US" sz="900">
              <a:solidFill>
                <a:schemeClr val="dk1"/>
              </a:solidFill>
            </a:rPr>
            <a:t>，</a:t>
          </a:r>
          <a:r>
            <a:rPr lang="zh-CN" altLang="en-US" sz="900">
              <a:solidFill>
                <a:schemeClr val="dk1"/>
              </a:solidFill>
            </a:rPr>
            <a:t>最新消息高亮显示</a:t>
          </a:r>
          <a:endParaRPr lang="zh-CN" altLang="en-US" sz="900">
            <a:solidFill>
              <a:schemeClr val="dk1"/>
            </a:solidFill>
          </a:endParaRPr>
        </a:p>
      </dsp:txBody>
      <dsp:txXfrm>
        <a:off x="7389576" y="1878166"/>
        <a:ext cx="1381696" cy="552678"/>
      </dsp:txXfrm>
    </dsp:sp>
    <dsp:sp modelId="{DC944961-6B58-450A-BE5A-A9024E068E3F}">
      <dsp:nvSpPr>
        <dsp:cNvPr id="14" name="燕尾形 13"/>
        <dsp:cNvSpPr/>
      </dsp:nvSpPr>
      <dsp:spPr bwMode="white">
        <a:xfrm>
          <a:off x="8577835"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管理员可输入内容并选择用户</a:t>
          </a:r>
          <a:r>
            <a:rPr lang="en-US" altLang="zh-CN" sz="900">
              <a:solidFill>
                <a:schemeClr val="dk1"/>
              </a:solidFill>
            </a:rPr>
            <a:t>ID</a:t>
          </a:r>
          <a:r>
            <a:rPr lang="zh-CN" altLang="en-US" sz="900">
              <a:solidFill>
                <a:schemeClr val="dk1"/>
              </a:solidFill>
            </a:rPr>
            <a:t>，</a:t>
          </a:r>
          <a:r>
            <a:rPr lang="zh-CN" altLang="en-US" sz="900">
              <a:solidFill>
                <a:schemeClr val="dk1"/>
              </a:solidFill>
            </a:rPr>
            <a:t>向任意用户推送通知</a:t>
          </a:r>
          <a:endParaRPr lang="zh-CN" altLang="en-US" sz="900">
            <a:solidFill>
              <a:schemeClr val="dk1"/>
            </a:solidFill>
          </a:endParaRPr>
        </a:p>
      </dsp:txBody>
      <dsp:txXfrm>
        <a:off x="8577835" y="1878166"/>
        <a:ext cx="1381696" cy="552678"/>
      </dsp:txXfrm>
    </dsp:sp>
    <dsp:sp modelId="{E101ABD9-768C-4854-8D12-9947FA8C3430}">
      <dsp:nvSpPr>
        <dsp:cNvPr id="15" name="燕尾形 14"/>
        <dsp:cNvSpPr/>
      </dsp:nvSpPr>
      <dsp:spPr bwMode="white">
        <a:xfrm>
          <a:off x="9766093" y="1878166"/>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系统保存并发送该通知</a:t>
          </a:r>
          <a:r>
            <a:rPr lang="zh-CN" altLang="en-US" sz="900">
              <a:solidFill>
                <a:schemeClr val="dk1"/>
              </a:solidFill>
            </a:rPr>
            <a:t>，</a:t>
          </a:r>
          <a:r>
            <a:rPr lang="zh-CN" altLang="en-US" sz="900">
              <a:solidFill>
                <a:schemeClr val="dk1"/>
              </a:solidFill>
            </a:rPr>
            <a:t>用户下次进入消息中心即可看到新通知</a:t>
          </a:r>
          <a:endParaRPr lang="zh-CN" altLang="en-US" sz="900">
            <a:solidFill>
              <a:schemeClr val="dk1"/>
            </a:solidFill>
          </a:endParaRPr>
        </a:p>
      </dsp:txBody>
      <dsp:txXfrm>
        <a:off x="9766093" y="1878166"/>
        <a:ext cx="1381696" cy="552678"/>
      </dsp:txXfrm>
    </dsp:sp>
    <dsp:sp modelId="{0926656D-93F0-44C0-A4F3-2438EE7E6BF8}">
      <dsp:nvSpPr>
        <dsp:cNvPr id="16" name="燕尾形 15"/>
        <dsp:cNvSpPr/>
      </dsp:nvSpPr>
      <dsp:spPr bwMode="white">
        <a:xfrm>
          <a:off x="0" y="2580667"/>
          <a:ext cx="1664694" cy="665878"/>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异常事件流</a:t>
          </a:r>
        </a:p>
      </dsp:txBody>
      <dsp:txXfrm>
        <a:off x="0" y="2580667"/>
        <a:ext cx="1664694" cy="665878"/>
      </dsp:txXfrm>
    </dsp:sp>
    <dsp:sp modelId="{0A6244A5-50AD-4A06-B517-9D797858C82F}">
      <dsp:nvSpPr>
        <dsp:cNvPr id="17" name="燕尾形 16"/>
        <dsp:cNvSpPr/>
      </dsp:nvSpPr>
      <dsp:spPr bwMode="white">
        <a:xfrm>
          <a:off x="1448284" y="2637267"/>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用户或管理员提交反馈</a:t>
          </a:r>
          <a:r>
            <a:rPr lang="en-US" altLang="zh-CN" sz="900">
              <a:solidFill>
                <a:schemeClr val="dk1"/>
              </a:solidFill>
            </a:rPr>
            <a:t>/</a:t>
          </a:r>
          <a:r>
            <a:rPr lang="zh-CN" altLang="en-US" sz="900">
              <a:solidFill>
                <a:schemeClr val="dk1"/>
              </a:solidFill>
            </a:rPr>
            <a:t>消息时</a:t>
          </a:r>
          <a:r>
            <a:rPr lang="zh-CN" altLang="en-US" sz="900">
              <a:solidFill>
                <a:schemeClr val="dk1"/>
              </a:solidFill>
            </a:rPr>
            <a:t>，</a:t>
          </a:r>
          <a:r>
            <a:rPr lang="zh-CN" altLang="en-US" sz="900">
              <a:solidFill>
                <a:schemeClr val="dk1"/>
              </a:solidFill>
            </a:rPr>
            <a:t>数据库写入异常或文件缺失</a:t>
          </a:r>
          <a:endParaRPr lang="zh-CN" altLang="en-US" sz="900">
            <a:solidFill>
              <a:schemeClr val="dk1"/>
            </a:solidFill>
          </a:endParaRPr>
        </a:p>
      </dsp:txBody>
      <dsp:txXfrm>
        <a:off x="1448284" y="2637267"/>
        <a:ext cx="1381696" cy="552678"/>
      </dsp:txXfrm>
    </dsp:sp>
    <dsp:sp modelId="{55133E80-9C88-460E-92B8-800CE11C204B}">
      <dsp:nvSpPr>
        <dsp:cNvPr id="18" name="燕尾形 17"/>
        <dsp:cNvSpPr/>
      </dsp:nvSpPr>
      <dsp:spPr bwMode="white">
        <a:xfrm>
          <a:off x="2636542" y="2637267"/>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管理员尝试给不存在的用户发送通知</a:t>
          </a:r>
          <a:endParaRPr lang="zh-CN" altLang="en-US" sz="900">
            <a:solidFill>
              <a:schemeClr val="dk1"/>
            </a:solidFill>
          </a:endParaRPr>
        </a:p>
      </dsp:txBody>
      <dsp:txXfrm>
        <a:off x="2636542" y="2637267"/>
        <a:ext cx="1381696" cy="552678"/>
      </dsp:txXfrm>
    </dsp:sp>
    <dsp:sp modelId="{8E0E84E1-BC3D-4EBD-89D3-F54599FDB04A}">
      <dsp:nvSpPr>
        <dsp:cNvPr id="19" name="燕尾形 18"/>
        <dsp:cNvSpPr/>
      </dsp:nvSpPr>
      <dsp:spPr bwMode="white">
        <a:xfrm>
          <a:off x="0" y="3339768"/>
          <a:ext cx="1664694" cy="665878"/>
        </a:xfrm>
        <a:prstGeom prst="chevron">
          <a:avLst/>
        </a:prstGeom>
      </dsp:spPr>
      <dsp:style>
        <a:lnRef idx="2">
          <a:schemeClr val="lt1"/>
        </a:lnRef>
        <a:fillRef idx="1">
          <a:schemeClr val="accent1"/>
        </a:fillRef>
        <a:effectRef idx="0">
          <a:scrgbClr r="0" g="0" b="0"/>
        </a:effectRef>
        <a:fontRef idx="minor">
          <a:schemeClr val="lt1"/>
        </a:fontRef>
      </dsp:style>
      <dsp:txBody>
        <a:bodyPr lIns="22860" tIns="11430" rIns="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aseline="0" dirty="0"/>
            <a:t>后置条件</a:t>
          </a:r>
        </a:p>
      </dsp:txBody>
      <dsp:txXfrm>
        <a:off x="0" y="3339768"/>
        <a:ext cx="1664694" cy="665878"/>
      </dsp:txXfrm>
    </dsp:sp>
    <dsp:sp modelId="{6872BB49-186C-4557-878E-1E8AFFFFA241}">
      <dsp:nvSpPr>
        <dsp:cNvPr id="20" name="燕尾形 19"/>
        <dsp:cNvSpPr/>
      </dsp:nvSpPr>
      <dsp:spPr bwMode="white">
        <a:xfrm>
          <a:off x="1448284" y="3396367"/>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用户和管理员均可在消息中心查看历史消息和反馈</a:t>
          </a:r>
          <a:r>
            <a:rPr lang="zh-CN" altLang="en-US" sz="900">
              <a:solidFill>
                <a:schemeClr val="dk1"/>
              </a:solidFill>
            </a:rPr>
            <a:t>，</a:t>
          </a:r>
          <a:r>
            <a:rPr lang="zh-CN" altLang="en-US" sz="900">
              <a:solidFill>
                <a:schemeClr val="dk1"/>
              </a:solidFill>
            </a:rPr>
            <a:t>沟通内容实时同步</a:t>
          </a:r>
          <a:r>
            <a:rPr lang="zh-CN" altLang="en-US" sz="900">
              <a:solidFill>
                <a:schemeClr val="dk1"/>
              </a:solidFill>
            </a:rPr>
            <a:t>。</a:t>
          </a:r>
          <a:endParaRPr lang="zh-CN" altLang="en-US" sz="900">
            <a:solidFill>
              <a:schemeClr val="dk1"/>
            </a:solidFill>
          </a:endParaRPr>
        </a:p>
      </dsp:txBody>
      <dsp:txXfrm>
        <a:off x="1448284" y="3396367"/>
        <a:ext cx="1381696" cy="552678"/>
      </dsp:txXfrm>
    </dsp:sp>
    <dsp:sp modelId="{F79548A4-CC24-487E-943C-484CE74AC23A}">
      <dsp:nvSpPr>
        <dsp:cNvPr id="21" name="燕尾形 20"/>
        <dsp:cNvSpPr/>
      </dsp:nvSpPr>
      <dsp:spPr bwMode="white">
        <a:xfrm>
          <a:off x="2636542" y="3396367"/>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新消息会在页面刷新或重新进入消息中心时立即可见</a:t>
          </a:r>
          <a:r>
            <a:rPr lang="zh-CN" altLang="en-US" sz="900">
              <a:solidFill>
                <a:schemeClr val="dk1"/>
              </a:solidFill>
            </a:rPr>
            <a:t>。</a:t>
          </a:r>
          <a:endParaRPr lang="zh-CN" altLang="en-US" sz="900">
            <a:solidFill>
              <a:schemeClr val="dk1"/>
            </a:solidFill>
          </a:endParaRPr>
        </a:p>
      </dsp:txBody>
      <dsp:txXfrm>
        <a:off x="2636542" y="3396367"/>
        <a:ext cx="1381696" cy="552678"/>
      </dsp:txXfrm>
    </dsp:sp>
    <dsp:sp modelId="{3C6C998C-F6B3-4788-BCA1-84A1DD8A468C}">
      <dsp:nvSpPr>
        <dsp:cNvPr id="22" name="燕尾形 21"/>
        <dsp:cNvSpPr/>
      </dsp:nvSpPr>
      <dsp:spPr bwMode="white">
        <a:xfrm>
          <a:off x="3824801" y="3396367"/>
          <a:ext cx="1381696" cy="552678"/>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1430" tIns="5715" rIns="0" bIns="571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900">
              <a:solidFill>
                <a:schemeClr val="dk1"/>
              </a:solidFill>
            </a:rPr>
            <a:t>系统数据如有变化</a:t>
          </a:r>
          <a:r>
            <a:rPr lang="zh-CN" altLang="en-US" sz="900">
              <a:solidFill>
                <a:schemeClr val="dk1"/>
              </a:solidFill>
            </a:rPr>
            <a:t>，</a:t>
          </a:r>
          <a:r>
            <a:rPr lang="zh-CN" altLang="en-US" sz="900">
              <a:solidFill>
                <a:schemeClr val="dk1"/>
              </a:solidFill>
            </a:rPr>
            <a:t>消息中心展示内容也会随之更新</a:t>
          </a:r>
          <a:r>
            <a:rPr lang="zh-CN" altLang="en-US" sz="900">
              <a:solidFill>
                <a:schemeClr val="dk1"/>
              </a:solidFill>
            </a:rPr>
            <a:t>。</a:t>
          </a:r>
          <a:endParaRPr lang="zh-CN" altLang="en-US" sz="900">
            <a:solidFill>
              <a:schemeClr val="dk1"/>
            </a:solidFill>
          </a:endParaRPr>
        </a:p>
      </dsp:txBody>
      <dsp:txXfrm>
        <a:off x="3824801" y="3396367"/>
        <a:ext cx="1381696" cy="5526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1">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1">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1">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2">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316AC-052E-40B7-9486-8B03B86AE9E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B7F682-55B2-4329-AC2C-A10F5E2B5A3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3FBB6-CB90-492C-AA87-DA57C090CB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9A390-5084-4A90-8F0B-742CA5BE78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9A390-5084-4A90-8F0B-742CA5BE78B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337595" y="312516"/>
            <a:ext cx="11516810" cy="6128795"/>
          </a:xfrm>
          <a:prstGeom prst="rect">
            <a:avLst/>
          </a:prstGeom>
          <a:solidFill>
            <a:schemeClr val="bg1">
              <a:lumMod val="95000"/>
            </a:schemeClr>
          </a:solidFill>
          <a:ln>
            <a:noFill/>
          </a:ln>
          <a:effectLst>
            <a:outerShdw blurRad="63500" sx="102000" sy="102000" algn="ctr" rotWithShape="0">
              <a:srgbClr val="1C498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3252" y="66280"/>
            <a:ext cx="951530" cy="95153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337595" y="312516"/>
            <a:ext cx="11516810" cy="6128795"/>
          </a:xfrm>
          <a:prstGeom prst="rect">
            <a:avLst/>
          </a:prstGeom>
          <a:solidFill>
            <a:schemeClr val="bg1">
              <a:lumMod val="95000"/>
            </a:schemeClr>
          </a:solidFill>
          <a:ln>
            <a:noFill/>
          </a:ln>
          <a:effectLst>
            <a:outerShdw blurRad="63500" sx="102000" sy="102000" algn="ctr" rotWithShape="0">
              <a:srgbClr val="1C498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0C5F5E-E526-41E5-973B-2FB6A3FDEC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1B90BD-E06F-4E15-B8DD-0912AA8EDC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C5F5E-E526-41E5-973B-2FB6A3FDEC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B90BD-E06F-4E15-B8DD-0912AA8EDC7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4" Type="http://schemas.openxmlformats.org/officeDocument/2006/relationships/notesSlide" Target="../notesSlides/notesSlide2.xml"/><Relationship Id="rId53" Type="http://schemas.openxmlformats.org/officeDocument/2006/relationships/slideLayout" Target="../slideLayouts/slideLayout1.xml"/><Relationship Id="rId52" Type="http://schemas.openxmlformats.org/officeDocument/2006/relationships/tags" Target="../tags/tag52.xml"/><Relationship Id="rId51" Type="http://schemas.openxmlformats.org/officeDocument/2006/relationships/tags" Target="../tags/tag51.xml"/><Relationship Id="rId50" Type="http://schemas.openxmlformats.org/officeDocument/2006/relationships/tags" Target="../tags/tag50.xml"/><Relationship Id="rId5" Type="http://schemas.openxmlformats.org/officeDocument/2006/relationships/tags" Target="../tags/tag5.xml"/><Relationship Id="rId49" Type="http://schemas.openxmlformats.org/officeDocument/2006/relationships/tags" Target="../tags/tag49.xml"/><Relationship Id="rId48" Type="http://schemas.openxmlformats.org/officeDocument/2006/relationships/tags" Target="../tags/tag48.xml"/><Relationship Id="rId47" Type="http://schemas.openxmlformats.org/officeDocument/2006/relationships/tags" Target="../tags/tag47.xml"/><Relationship Id="rId46" Type="http://schemas.openxmlformats.org/officeDocument/2006/relationships/tags" Target="../tags/tag46.xml"/><Relationship Id="rId45" Type="http://schemas.openxmlformats.org/officeDocument/2006/relationships/tags" Target="../tags/tag45.xml"/><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slideLayout" Target="../slideLayouts/slideLayout1.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7" Type="http://schemas.openxmlformats.org/officeDocument/2006/relationships/comments" Target="../comments/comment2.xml"/><Relationship Id="rId6" Type="http://schemas.openxmlformats.org/officeDocument/2006/relationships/slideLayout" Target="../slideLayouts/slideLayout1.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tags" Target="../tags/tag95.xml"/><Relationship Id="rId6" Type="http://schemas.openxmlformats.org/officeDocument/2006/relationships/image" Target="../media/image32.png"/><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slideLayout" Target="../slideLayouts/slideLayout1.xml"/><Relationship Id="rId10" Type="http://schemas.openxmlformats.org/officeDocument/2006/relationships/image" Target="../media/image35.png"/><Relationship Id="rId1" Type="http://schemas.openxmlformats.org/officeDocument/2006/relationships/tags" Target="../tags/tag9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1" Type="http://schemas.openxmlformats.org/officeDocument/2006/relationships/slideLayout" Target="../slideLayouts/slideLayout1.xml"/><Relationship Id="rId10" Type="http://schemas.openxmlformats.org/officeDocument/2006/relationships/tags" Target="../tags/tag62.xml"/><Relationship Id="rId1" Type="http://schemas.openxmlformats.org/officeDocument/2006/relationships/tags" Target="../tags/tag53.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35335" y="2430323"/>
            <a:ext cx="10523855" cy="922020"/>
          </a:xfrm>
          <a:prstGeom prst="rect">
            <a:avLst/>
          </a:prstGeom>
          <a:noFill/>
        </p:spPr>
        <p:txBody>
          <a:bodyPr wrap="square" rtlCol="0">
            <a:spAutoFit/>
          </a:bodyPr>
          <a:lstStyle/>
          <a:p>
            <a:pPr algn="ctr"/>
            <a:r>
              <a:rPr lang="zh-CN" altLang="en-US" sz="5400" b="1" dirty="0">
                <a:solidFill>
                  <a:srgbClr val="0170BD"/>
                </a:solidFill>
                <a:latin typeface="方正正粗黑简体" panose="02000000000000000000" pitchFamily="2" charset="-122"/>
                <a:ea typeface="方正正粗黑简体" panose="02000000000000000000" pitchFamily="2" charset="-122"/>
              </a:rPr>
              <a:t>基于协同过滤算法的电影推荐</a:t>
            </a:r>
            <a:r>
              <a:rPr lang="zh-CN" altLang="en-US" sz="5400" b="1" dirty="0">
                <a:solidFill>
                  <a:schemeClr val="accent5">
                    <a:lumMod val="75000"/>
                  </a:schemeClr>
                </a:solidFill>
                <a:latin typeface="方正正粗黑简体" panose="02000000000000000000" pitchFamily="2" charset="-122"/>
                <a:ea typeface="方正正粗黑简体" panose="02000000000000000000" pitchFamily="2" charset="-122"/>
              </a:rPr>
              <a:t>系统</a:t>
            </a:r>
            <a:endParaRPr lang="zh-CN" altLang="en-US" sz="5400" b="1" dirty="0">
              <a:solidFill>
                <a:schemeClr val="accent5">
                  <a:lumMod val="75000"/>
                </a:schemeClr>
              </a:solidFill>
              <a:latin typeface="方正正粗黑简体" panose="02000000000000000000" pitchFamily="2" charset="-122"/>
              <a:ea typeface="方正正粗黑简体" panose="02000000000000000000"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47436" y="783897"/>
            <a:ext cx="1314099" cy="1314099"/>
          </a:xfrm>
          <a:prstGeom prst="rect">
            <a:avLst/>
          </a:prstGeom>
        </p:spPr>
      </p:pic>
      <p:grpSp>
        <p:nvGrpSpPr>
          <p:cNvPr id="7" name="组合 6"/>
          <p:cNvGrpSpPr/>
          <p:nvPr/>
        </p:nvGrpSpPr>
        <p:grpSpPr>
          <a:xfrm>
            <a:off x="3831041" y="3707906"/>
            <a:ext cx="4510418" cy="398780"/>
            <a:chOff x="3831041" y="3718410"/>
            <a:chExt cx="4510418" cy="398780"/>
          </a:xfrm>
        </p:grpSpPr>
        <p:grpSp>
          <p:nvGrpSpPr>
            <p:cNvPr id="12" name="组合 11" descr="e7d195523061f1c0f4bb5be3e2152d0be5f1635aa3ee5a33E6DD9EB6C71F4F179BAB7AE0B57C3F8359103873511F92A5B708547D4B17A08C0273121C22B542FF37C108EC636541EC6D8B0743D4BC2EF7A0B42B998AA7195F18A6A5828ED668E47A272CA54E4A271C43DD39AED72AD9B3FE204F54C7C86D2B9F472AEEF4EB713D69003F8A0AC2A2866A10870A40EFD8B2"/>
            <p:cNvGrpSpPr/>
            <p:nvPr/>
          </p:nvGrpSpPr>
          <p:grpSpPr>
            <a:xfrm>
              <a:off x="8009117" y="3848676"/>
              <a:ext cx="332342" cy="133350"/>
              <a:chOff x="8385415" y="3672960"/>
              <a:chExt cx="332342" cy="133350"/>
            </a:xfrm>
            <a:solidFill>
              <a:srgbClr val="0170BD"/>
            </a:solidFill>
          </p:grpSpPr>
          <p:sp>
            <p:nvSpPr>
              <p:cNvPr id="13" name="椭圆 12"/>
              <p:cNvSpPr/>
              <p:nvPr/>
            </p:nvSpPr>
            <p:spPr>
              <a:xfrm>
                <a:off x="8385415" y="3672960"/>
                <a:ext cx="133350" cy="133350"/>
              </a:xfrm>
              <a:prstGeom prst="ellipse">
                <a:avLst/>
              </a:prstGeom>
              <a:grpFill/>
              <a:ln>
                <a:solidFill>
                  <a:srgbClr val="017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8516384" y="3739635"/>
                <a:ext cx="201373" cy="0"/>
              </a:xfrm>
              <a:prstGeom prst="line">
                <a:avLst/>
              </a:prstGeom>
              <a:grpFill/>
              <a:ln w="3175">
                <a:solidFill>
                  <a:srgbClr val="0170BD"/>
                </a:solidFill>
              </a:ln>
            </p:spPr>
            <p:style>
              <a:lnRef idx="1">
                <a:schemeClr val="accent1"/>
              </a:lnRef>
              <a:fillRef idx="0">
                <a:schemeClr val="accent1"/>
              </a:fillRef>
              <a:effectRef idx="0">
                <a:schemeClr val="accent1"/>
              </a:effectRef>
              <a:fontRef idx="minor">
                <a:schemeClr val="tx1"/>
              </a:fontRef>
            </p:style>
          </p:cxnSp>
        </p:grpSp>
        <p:grpSp>
          <p:nvGrpSpPr>
            <p:cNvPr id="15" name="组合 14" descr="e7d195523061f1c0f4bb5be3e2152d0be5f1635aa3ee5a33E6DD9EB6C71F4F179BAB7AE0B57C3F8359103873511F92A5B708547D4B17A08C0273121C22B542FF37C108EC636541EC6D8B0743D4BC2EF7A0B42B998AA7195F18A6A5828ED668E47A272CA54E4A271C43DD39AED72AD9B3FE204F54C7C86D2B9F472AEEF4EB713D69003F8A0AC2A2866A10870A40EFD8B2"/>
            <p:cNvGrpSpPr/>
            <p:nvPr/>
          </p:nvGrpSpPr>
          <p:grpSpPr>
            <a:xfrm flipH="1">
              <a:off x="3831041" y="3851790"/>
              <a:ext cx="332342" cy="133350"/>
              <a:chOff x="8385415" y="3672960"/>
              <a:chExt cx="332342" cy="133350"/>
            </a:xfrm>
            <a:solidFill>
              <a:srgbClr val="0170BD"/>
            </a:solidFill>
          </p:grpSpPr>
          <p:sp>
            <p:nvSpPr>
              <p:cNvPr id="16" name="椭圆 15"/>
              <p:cNvSpPr/>
              <p:nvPr/>
            </p:nvSpPr>
            <p:spPr>
              <a:xfrm>
                <a:off x="8385415" y="3672960"/>
                <a:ext cx="133350" cy="133350"/>
              </a:xfrm>
              <a:prstGeom prst="ellipse">
                <a:avLst/>
              </a:prstGeom>
              <a:grpFill/>
              <a:ln>
                <a:solidFill>
                  <a:srgbClr val="017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8516384" y="3739635"/>
                <a:ext cx="201373" cy="0"/>
              </a:xfrm>
              <a:prstGeom prst="line">
                <a:avLst/>
              </a:prstGeom>
              <a:grpFill/>
              <a:ln w="3175">
                <a:solidFill>
                  <a:srgbClr val="0170BD"/>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228867" y="3718410"/>
              <a:ext cx="3946421" cy="398780"/>
            </a:xfrm>
            <a:prstGeom prst="rect">
              <a:avLst/>
            </a:prstGeom>
            <a:noFill/>
          </p:spPr>
          <p:txBody>
            <a:bodyPr wrap="square" rtlCol="0">
              <a:spAutoFit/>
            </a:bodyPr>
            <a:lstStyle/>
            <a:p>
              <a:r>
                <a:rPr lang="zh-CN" altLang="en-US" sz="2000" b="1" dirty="0">
                  <a:solidFill>
                    <a:srgbClr val="0359A2"/>
                  </a:solidFill>
                </a:rPr>
                <a:t>软件工程概论课程实践项目展示</a:t>
              </a:r>
              <a:endParaRPr lang="zh-CN" altLang="en-US" sz="2000" b="1" dirty="0">
                <a:solidFill>
                  <a:srgbClr val="0359A2"/>
                </a:solidFill>
              </a:endParaRPr>
            </a:p>
          </p:txBody>
        </p:sp>
      </p:grpSp>
      <p:sp>
        <p:nvSpPr>
          <p:cNvPr id="3" name="文本框 2" descr="e7d195523061f1c0f4bb5be3e2152d0be5f1635aa3ee5a33E6DD9EB6C71F4F179BAB7AE0B57C3F8359103873511F92A5B708547D4B17A08C0273121C22B542FF37C108EC636541EC6D8B0743D4BC2EF7A0B42B998AA7195F18A6A5828ED668E47A272CA54E4A271C43DD39AED72AD9B3FE204F54C7C86D2B9F472AEEF4EB713D69003F8A0AC2A2866A10870A40EFD8B2"/>
          <p:cNvSpPr txBox="1"/>
          <p:nvPr/>
        </p:nvSpPr>
        <p:spPr>
          <a:xfrm>
            <a:off x="5038813" y="4387421"/>
            <a:ext cx="2131344" cy="368300"/>
          </a:xfrm>
          <a:prstGeom prst="rect">
            <a:avLst/>
          </a:prstGeom>
          <a:noFill/>
        </p:spPr>
        <p:txBody>
          <a:bodyPr wrap="square" rtlCol="0">
            <a:spAutoFit/>
          </a:bodyPr>
          <a:lstStyle/>
          <a:p>
            <a:pPr algn="ctr"/>
            <a:r>
              <a:rPr lang="zh-CN" altLang="en-US" dirty="0">
                <a:solidFill>
                  <a:srgbClr val="0359A2"/>
                </a:solidFill>
                <a:latin typeface="微软雅黑" panose="020B0503020204020204" pitchFamily="34" charset="-122"/>
                <a:ea typeface="微软雅黑" panose="020B0503020204020204" pitchFamily="34" charset="-122"/>
              </a:rPr>
              <a:t>指导老师：</a:t>
            </a:r>
            <a:endParaRPr lang="zh-CN" altLang="en-US" dirty="0">
              <a:solidFill>
                <a:srgbClr val="0359A2"/>
              </a:solidFill>
              <a:latin typeface="微软雅黑" panose="020B0503020204020204" pitchFamily="34" charset="-122"/>
              <a:ea typeface="微软雅黑" panose="020B0503020204020204" pitchFamily="34" charset="-122"/>
            </a:endParaRPr>
          </a:p>
        </p:txBody>
      </p:sp>
      <p:sp>
        <p:nvSpPr>
          <p:cNvPr id="4" name="文本框 3" descr="e7d195523061f1c0f4bb5be3e2152d0be5f1635aa3ee5a33E6DD9EB6C71F4F179BAB7AE0B57C3F8359103873511F92A5B708547D4B17A08C0273121C22B542FF37C108EC636541EC6D8B0743D4BC2EF7A0B42B998AA7195F18A6A5828ED668E47A272CA54E4A271C43DD39AED72AD9B3FE204F54C7C86D2B9F472AEEF4EB713D69003F8A0AC2A2866A10870A40EFD8B2"/>
          <p:cNvSpPr txBox="1"/>
          <p:nvPr/>
        </p:nvSpPr>
        <p:spPr>
          <a:xfrm>
            <a:off x="5038813" y="4977228"/>
            <a:ext cx="2131344" cy="368300"/>
          </a:xfrm>
          <a:prstGeom prst="rect">
            <a:avLst/>
          </a:prstGeom>
          <a:noFill/>
        </p:spPr>
        <p:txBody>
          <a:bodyPr wrap="square" rtlCol="0">
            <a:spAutoFit/>
          </a:bodyPr>
          <a:lstStyle/>
          <a:p>
            <a:pPr algn="ctr"/>
            <a:r>
              <a:rPr lang="zh-CN" altLang="en-US" dirty="0">
                <a:solidFill>
                  <a:srgbClr val="0359A2"/>
                </a:solidFill>
                <a:latin typeface="微软雅黑" panose="020B0503020204020204" pitchFamily="34" charset="-122"/>
                <a:ea typeface="微软雅黑" panose="020B0503020204020204" pitchFamily="34" charset="-122"/>
              </a:rPr>
              <a:t>答辩学生：</a:t>
            </a:r>
            <a:endParaRPr lang="zh-CN" altLang="en-US" dirty="0">
              <a:solidFill>
                <a:srgbClr val="0359A2"/>
              </a:solidFill>
              <a:latin typeface="微软雅黑" panose="020B0503020204020204" pitchFamily="34" charset="-122"/>
              <a:ea typeface="微软雅黑" panose="020B0503020204020204" pitchFamily="34" charset="-122"/>
            </a:endParaRPr>
          </a:p>
        </p:txBody>
      </p:sp>
      <p:sp>
        <p:nvSpPr>
          <p:cNvPr id="6" name="文本框 5" descr="e7d195523061f1c0f4bb5be3e2152d0be5f1635aa3ee5a33E6DD9EB6C71F4F179BAB7AE0B57C3F8359103873511F92A5B708547D4B17A08C0273121C22B542FF37C108EC636541EC6D8B0743D4BC2EF7A0B42B998AA7195F18A6A5828ED668E47A272CA54E4A271C43DD39AED72AD9B3FE204F54C7C86D2B9F472AEEF4EB713D69003F8A0AC2A2866A10870A40EFD8B2"/>
          <p:cNvSpPr txBox="1"/>
          <p:nvPr/>
        </p:nvSpPr>
        <p:spPr>
          <a:xfrm>
            <a:off x="5038813" y="5609064"/>
            <a:ext cx="2131344" cy="368300"/>
          </a:xfrm>
          <a:prstGeom prst="rect">
            <a:avLst/>
          </a:prstGeom>
          <a:noFill/>
        </p:spPr>
        <p:txBody>
          <a:bodyPr wrap="square" rtlCol="0">
            <a:spAutoFit/>
          </a:bodyPr>
          <a:lstStyle/>
          <a:p>
            <a:pPr algn="ctr"/>
            <a:r>
              <a:rPr lang="en-US" altLang="zh-CN" dirty="0">
                <a:solidFill>
                  <a:srgbClr val="0359A2"/>
                </a:solidFill>
                <a:latin typeface="微软雅黑" panose="020B0503020204020204" pitchFamily="34" charset="-122"/>
                <a:ea typeface="微软雅黑" panose="020B0503020204020204" pitchFamily="34" charset="-122"/>
              </a:rPr>
              <a:t>PPT</a:t>
            </a:r>
            <a:r>
              <a:rPr lang="zh-CN" altLang="en-US" dirty="0">
                <a:solidFill>
                  <a:srgbClr val="0359A2"/>
                </a:solidFill>
                <a:latin typeface="微软雅黑" panose="020B0503020204020204" pitchFamily="34" charset="-122"/>
                <a:ea typeface="微软雅黑" panose="020B0503020204020204" pitchFamily="34" charset="-122"/>
              </a:rPr>
              <a:t>制作：</a:t>
            </a:r>
            <a:endParaRPr lang="zh-CN" altLang="en-US" dirty="0">
              <a:solidFill>
                <a:srgbClr val="0359A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4"/>
          <p:cNvSpPr/>
          <p:nvPr/>
        </p:nvSpPr>
        <p:spPr>
          <a:xfrm rot="5400000">
            <a:off x="-1116279" y="2680219"/>
            <a:ext cx="6052203" cy="1319515"/>
          </a:xfrm>
          <a:prstGeom prst="homePlate">
            <a:avLst>
              <a:gd name="adj" fmla="val 37719"/>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11737" y="373107"/>
            <a:ext cx="798195" cy="5738096"/>
          </a:xfrm>
          <a:prstGeom prst="rect">
            <a:avLst/>
          </a:prstGeom>
          <a:noFill/>
        </p:spPr>
        <p:txBody>
          <a:bodyPr vert="eaVert" wrap="square" rtlCol="0">
            <a:spAutoFit/>
          </a:bodyPr>
          <a:lstStyle/>
          <a:p>
            <a:r>
              <a:rPr lang="zh-CN" altLang="en-US" sz="4000" b="1" dirty="0">
                <a:solidFill>
                  <a:schemeClr val="bg1"/>
                </a:solidFill>
              </a:rPr>
              <a:t>后端框架：</a:t>
            </a:r>
            <a:r>
              <a:rPr lang="en-US" altLang="zh-CN" sz="4000" b="1" dirty="0">
                <a:solidFill>
                  <a:schemeClr val="bg1"/>
                </a:solidFill>
              </a:rPr>
              <a:t>Flask</a:t>
            </a:r>
            <a:endParaRPr lang="en-US" altLang="zh-CN" sz="4000" b="1" dirty="0">
              <a:solidFill>
                <a:schemeClr val="bg1"/>
              </a:solidFill>
            </a:endParaRPr>
          </a:p>
        </p:txBody>
      </p:sp>
      <p:sp>
        <p:nvSpPr>
          <p:cNvPr id="16" name="文本框 15"/>
          <p:cNvSpPr txBox="1"/>
          <p:nvPr>
            <p:custDataLst>
              <p:tags r:id="rId1"/>
            </p:custDataLst>
          </p:nvPr>
        </p:nvSpPr>
        <p:spPr>
          <a:xfrm>
            <a:off x="3851721" y="930411"/>
            <a:ext cx="7284366" cy="645160"/>
          </a:xfrm>
          <a:prstGeom prst="rect">
            <a:avLst/>
          </a:prstGeom>
          <a:solidFill>
            <a:schemeClr val="accent1">
              <a:lumMod val="20000"/>
              <a:lumOff val="80000"/>
            </a:schemeClr>
          </a:solidFill>
          <a:ln w="25400" cap="rnd">
            <a:solidFill>
              <a:schemeClr val="accent1"/>
            </a:solidFill>
            <a:bevel/>
          </a:ln>
        </p:spPr>
        <p:txBody>
          <a:bodyPr wrap="square" rtlCol="0">
            <a:spAutoFit/>
          </a:bodyPr>
          <a:lstStyle/>
          <a:p>
            <a:endParaRPr lang="en-US" altLang="zh-CN" dirty="0"/>
          </a:p>
          <a:p>
            <a:r>
              <a:rPr lang="zh-CN" altLang="en-US" dirty="0"/>
              <a:t>采用</a:t>
            </a:r>
            <a:r>
              <a:rPr lang="en-US" altLang="zh-CN" dirty="0"/>
              <a:t> Python </a:t>
            </a:r>
            <a:r>
              <a:rPr lang="zh-CN" altLang="en-US" dirty="0"/>
              <a:t>的</a:t>
            </a:r>
            <a:r>
              <a:rPr lang="en-US" altLang="zh-CN" dirty="0"/>
              <a:t> Flask </a:t>
            </a:r>
            <a:r>
              <a:rPr lang="zh-CN" altLang="en-US" dirty="0"/>
              <a:t>框架作为后端主架构</a:t>
            </a:r>
            <a:endParaRPr lang="zh-CN" altLang="en-US" dirty="0"/>
          </a:p>
        </p:txBody>
      </p:sp>
      <p:sp>
        <p:nvSpPr>
          <p:cNvPr id="17" name="文本框 16"/>
          <p:cNvSpPr txBox="1"/>
          <p:nvPr>
            <p:custDataLst>
              <p:tags r:id="rId2"/>
            </p:custDataLst>
          </p:nvPr>
        </p:nvSpPr>
        <p:spPr>
          <a:xfrm>
            <a:off x="3851720" y="5188797"/>
            <a:ext cx="7284366" cy="368300"/>
          </a:xfrm>
          <a:prstGeom prst="rect">
            <a:avLst/>
          </a:prstGeom>
          <a:solidFill>
            <a:schemeClr val="accent1">
              <a:lumMod val="20000"/>
              <a:lumOff val="80000"/>
            </a:schemeClr>
          </a:solidFill>
          <a:ln w="25400">
            <a:solidFill>
              <a:schemeClr val="accent1"/>
            </a:solidFill>
          </a:ln>
        </p:spPr>
        <p:txBody>
          <a:bodyPr wrap="square" rtlCol="0">
            <a:spAutoFit/>
          </a:bodyPr>
          <a:lstStyle/>
          <a:p>
            <a:r>
              <a:rPr lang="zh-CN" altLang="en-US" dirty="0"/>
              <a:t>实现用户推荐、后台管理、数据统计等核心业务逻辑</a:t>
            </a:r>
            <a:endParaRPr lang="zh-CN" altLang="en-US" dirty="0"/>
          </a:p>
        </p:txBody>
      </p:sp>
      <p:sp>
        <p:nvSpPr>
          <p:cNvPr id="18" name="文本框 17"/>
          <p:cNvSpPr txBox="1"/>
          <p:nvPr>
            <p:custDataLst>
              <p:tags r:id="rId3"/>
            </p:custDataLst>
          </p:nvPr>
        </p:nvSpPr>
        <p:spPr>
          <a:xfrm>
            <a:off x="3851720" y="3092040"/>
            <a:ext cx="7284366" cy="368300"/>
          </a:xfrm>
          <a:prstGeom prst="rect">
            <a:avLst/>
          </a:prstGeom>
          <a:solidFill>
            <a:schemeClr val="accent1">
              <a:lumMod val="20000"/>
              <a:lumOff val="80000"/>
            </a:schemeClr>
          </a:solidFill>
          <a:ln w="25400">
            <a:solidFill>
              <a:schemeClr val="accent1"/>
            </a:solidFill>
          </a:ln>
        </p:spPr>
        <p:txBody>
          <a:bodyPr wrap="square" rtlCol="0">
            <a:spAutoFit/>
          </a:bodyPr>
          <a:lstStyle/>
          <a:p>
            <a:r>
              <a:rPr lang="zh-CN" altLang="en-US" dirty="0"/>
              <a:t>负责路由分发、数据处理、接口实现及模板渲染</a:t>
            </a:r>
            <a:endParaRPr lang="zh-CN" altLang="en-US" dirty="0"/>
          </a:p>
        </p:txBody>
      </p:sp>
      <p:sp>
        <p:nvSpPr>
          <p:cNvPr id="20" name="矩形: 剪去单角 19"/>
          <p:cNvSpPr/>
          <p:nvPr>
            <p:custDataLst>
              <p:tags r:id="rId4"/>
            </p:custDataLst>
          </p:nvPr>
        </p:nvSpPr>
        <p:spPr>
          <a:xfrm>
            <a:off x="3195781" y="690820"/>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后端基础</a:t>
            </a:r>
            <a:endParaRPr lang="zh-CN" altLang="en-US" b="1" dirty="0"/>
          </a:p>
        </p:txBody>
      </p:sp>
      <p:sp>
        <p:nvSpPr>
          <p:cNvPr id="21" name="矩形: 剪去单角 20"/>
          <p:cNvSpPr/>
          <p:nvPr>
            <p:custDataLst>
              <p:tags r:id="rId5"/>
            </p:custDataLst>
          </p:nvPr>
        </p:nvSpPr>
        <p:spPr>
          <a:xfrm>
            <a:off x="3195781" y="261514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逻辑功能</a:t>
            </a:r>
            <a:endParaRPr lang="zh-CN" altLang="en-US" dirty="0"/>
          </a:p>
        </p:txBody>
      </p:sp>
      <p:sp>
        <p:nvSpPr>
          <p:cNvPr id="23" name="矩形: 剪去单角 22"/>
          <p:cNvSpPr/>
          <p:nvPr>
            <p:custDataLst>
              <p:tags r:id="rId6"/>
            </p:custDataLst>
          </p:nvPr>
        </p:nvSpPr>
        <p:spPr>
          <a:xfrm>
            <a:off x="3195146" y="4711422"/>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业务实现</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4"/>
          <p:cNvSpPr/>
          <p:nvPr/>
        </p:nvSpPr>
        <p:spPr>
          <a:xfrm rot="5400000">
            <a:off x="-1116279" y="2680219"/>
            <a:ext cx="6052203" cy="1319515"/>
          </a:xfrm>
          <a:prstGeom prst="homePlate">
            <a:avLst>
              <a:gd name="adj" fmla="val 37719"/>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56335" y="373380"/>
            <a:ext cx="1413510" cy="6710045"/>
          </a:xfrm>
          <a:prstGeom prst="rect">
            <a:avLst/>
          </a:prstGeom>
          <a:noFill/>
        </p:spPr>
        <p:txBody>
          <a:bodyPr vert="eaVert" wrap="square" rtlCol="0">
            <a:spAutoFit/>
          </a:bodyPr>
          <a:lstStyle/>
          <a:p>
            <a:r>
              <a:rPr lang="zh-CN" altLang="en-US" sz="4000" b="1" dirty="0">
                <a:solidFill>
                  <a:schemeClr val="bg1"/>
                </a:solidFill>
              </a:rPr>
              <a:t>前端技术</a:t>
            </a:r>
            <a:r>
              <a:rPr lang="en-US" altLang="zh-CN" sz="4000" b="1" dirty="0">
                <a:solidFill>
                  <a:schemeClr val="bg1"/>
                </a:solidFill>
              </a:rPr>
              <a:t> HTML/CSS + Chart.js</a:t>
            </a:r>
            <a:endParaRPr lang="en-US" altLang="zh-CN" sz="4000" b="1" dirty="0">
              <a:solidFill>
                <a:schemeClr val="bg1"/>
              </a:solidFill>
            </a:endParaRPr>
          </a:p>
        </p:txBody>
      </p:sp>
      <p:sp>
        <p:nvSpPr>
          <p:cNvPr id="16" name="文本框 15"/>
          <p:cNvSpPr txBox="1"/>
          <p:nvPr>
            <p:custDataLst>
              <p:tags r:id="rId1"/>
            </p:custDataLst>
          </p:nvPr>
        </p:nvSpPr>
        <p:spPr>
          <a:xfrm>
            <a:off x="3851721" y="1212986"/>
            <a:ext cx="7284366" cy="368300"/>
          </a:xfrm>
          <a:prstGeom prst="rect">
            <a:avLst/>
          </a:prstGeom>
          <a:solidFill>
            <a:schemeClr val="accent1">
              <a:lumMod val="20000"/>
              <a:lumOff val="80000"/>
            </a:schemeClr>
          </a:solidFill>
          <a:ln w="25400" cap="rnd">
            <a:solidFill>
              <a:schemeClr val="accent1"/>
            </a:solidFill>
            <a:bevel/>
          </a:ln>
        </p:spPr>
        <p:txBody>
          <a:bodyPr wrap="square" rtlCol="0">
            <a:spAutoFit/>
          </a:bodyPr>
          <a:lstStyle/>
          <a:p>
            <a:r>
              <a:rPr lang="zh-CN" altLang="en-US" dirty="0"/>
              <a:t>负责页面结构与基础样式，支持响应式布局和多终端兼容。</a:t>
            </a:r>
            <a:endParaRPr lang="zh-CN" altLang="en-US" dirty="0"/>
          </a:p>
        </p:txBody>
      </p:sp>
      <p:sp>
        <p:nvSpPr>
          <p:cNvPr id="17" name="文本框 16"/>
          <p:cNvSpPr txBox="1"/>
          <p:nvPr>
            <p:custDataLst>
              <p:tags r:id="rId2"/>
            </p:custDataLst>
          </p:nvPr>
        </p:nvSpPr>
        <p:spPr>
          <a:xfrm>
            <a:off x="3851720" y="5405967"/>
            <a:ext cx="7284366" cy="368300"/>
          </a:xfrm>
          <a:prstGeom prst="rect">
            <a:avLst/>
          </a:prstGeom>
          <a:solidFill>
            <a:schemeClr val="accent1">
              <a:lumMod val="20000"/>
              <a:lumOff val="80000"/>
            </a:schemeClr>
          </a:solidFill>
          <a:ln w="25400">
            <a:solidFill>
              <a:schemeClr val="accent1"/>
            </a:solidFill>
          </a:ln>
        </p:spPr>
        <p:txBody>
          <a:bodyPr wrap="square" rtlCol="0">
            <a:spAutoFit/>
          </a:bodyPr>
          <a:lstStyle/>
          <a:p>
            <a:r>
              <a:rPr lang="zh-CN" altLang="en-US" dirty="0"/>
              <a:t>通过</a:t>
            </a:r>
            <a:r>
              <a:rPr lang="en-US" altLang="zh-CN" dirty="0"/>
              <a:t> Chart.js </a:t>
            </a:r>
            <a:r>
              <a:rPr lang="zh-CN" altLang="en-US" dirty="0"/>
              <a:t>实现各类统计图表与数据可视化</a:t>
            </a:r>
            <a:endParaRPr lang="zh-CN" altLang="en-US" dirty="0"/>
          </a:p>
        </p:txBody>
      </p:sp>
      <p:sp>
        <p:nvSpPr>
          <p:cNvPr id="18" name="文本框 17"/>
          <p:cNvSpPr txBox="1"/>
          <p:nvPr>
            <p:custDataLst>
              <p:tags r:id="rId3"/>
            </p:custDataLst>
          </p:nvPr>
        </p:nvSpPr>
        <p:spPr>
          <a:xfrm>
            <a:off x="3850450" y="2660240"/>
            <a:ext cx="7284366" cy="368300"/>
          </a:xfrm>
          <a:prstGeom prst="rect">
            <a:avLst/>
          </a:prstGeom>
          <a:solidFill>
            <a:schemeClr val="accent1">
              <a:lumMod val="20000"/>
              <a:lumOff val="80000"/>
            </a:schemeClr>
          </a:solidFill>
          <a:ln w="25400">
            <a:solidFill>
              <a:schemeClr val="accent1"/>
            </a:solidFill>
          </a:ln>
        </p:spPr>
        <p:txBody>
          <a:bodyPr wrap="square" rtlCol="0">
            <a:spAutoFit/>
          </a:bodyPr>
          <a:lstStyle/>
          <a:p>
            <a:r>
              <a:rPr lang="zh-CN" altLang="en-US" dirty="0"/>
              <a:t>用于页面交互与部分数据动态渲染，提高用户体验。</a:t>
            </a:r>
            <a:endParaRPr lang="zh-CN" altLang="en-US" dirty="0"/>
          </a:p>
        </p:txBody>
      </p:sp>
      <p:sp>
        <p:nvSpPr>
          <p:cNvPr id="20" name="矩形: 剪去单角 19"/>
          <p:cNvSpPr/>
          <p:nvPr>
            <p:custDataLst>
              <p:tags r:id="rId4"/>
            </p:custDataLst>
          </p:nvPr>
        </p:nvSpPr>
        <p:spPr>
          <a:xfrm>
            <a:off x="3195146" y="73590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HTML5 &amp; CSS3</a:t>
            </a:r>
            <a:endParaRPr lang="en-US" altLang="zh-CN" b="1" dirty="0"/>
          </a:p>
        </p:txBody>
      </p:sp>
      <p:sp>
        <p:nvSpPr>
          <p:cNvPr id="21" name="矩形: 剪去单角 20"/>
          <p:cNvSpPr/>
          <p:nvPr>
            <p:custDataLst>
              <p:tags r:id="rId5"/>
            </p:custDataLst>
          </p:nvPr>
        </p:nvSpPr>
        <p:spPr>
          <a:xfrm>
            <a:off x="3193876" y="218334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JavaScript</a:t>
            </a:r>
            <a:endParaRPr lang="en-US" altLang="zh-CN" dirty="0"/>
          </a:p>
        </p:txBody>
      </p:sp>
      <p:sp>
        <p:nvSpPr>
          <p:cNvPr id="23" name="矩形: 剪去单角 22"/>
          <p:cNvSpPr/>
          <p:nvPr>
            <p:custDataLst>
              <p:tags r:id="rId6"/>
            </p:custDataLst>
          </p:nvPr>
        </p:nvSpPr>
        <p:spPr>
          <a:xfrm>
            <a:off x="3194511" y="4928592"/>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图表可视化</a:t>
            </a:r>
            <a:endParaRPr lang="zh-CN" altLang="en-US" b="1" dirty="0"/>
          </a:p>
        </p:txBody>
      </p:sp>
      <p:sp>
        <p:nvSpPr>
          <p:cNvPr id="3" name="文本框 2"/>
          <p:cNvSpPr txBox="1"/>
          <p:nvPr>
            <p:custDataLst>
              <p:tags r:id="rId7"/>
            </p:custDataLst>
          </p:nvPr>
        </p:nvSpPr>
        <p:spPr>
          <a:xfrm>
            <a:off x="3849815" y="4096610"/>
            <a:ext cx="7284366" cy="368300"/>
          </a:xfrm>
          <a:prstGeom prst="rect">
            <a:avLst/>
          </a:prstGeom>
          <a:solidFill>
            <a:schemeClr val="accent1">
              <a:lumMod val="20000"/>
              <a:lumOff val="80000"/>
            </a:schemeClr>
          </a:solidFill>
          <a:ln w="25400">
            <a:solidFill>
              <a:schemeClr val="accent1"/>
            </a:solidFill>
          </a:ln>
        </p:spPr>
        <p:txBody>
          <a:bodyPr wrap="square" rtlCol="0">
            <a:spAutoFit/>
          </a:bodyPr>
          <a:p>
            <a:r>
              <a:rPr lang="zh-CN" altLang="en-US" dirty="0"/>
              <a:t>后端渲染数据到前端页面，实现数据和页面的动态结合。</a:t>
            </a:r>
            <a:endParaRPr lang="zh-CN" altLang="en-US" dirty="0"/>
          </a:p>
        </p:txBody>
      </p:sp>
      <p:sp>
        <p:nvSpPr>
          <p:cNvPr id="4" name="矩形: 剪去单角 20"/>
          <p:cNvSpPr/>
          <p:nvPr>
            <p:custDataLst>
              <p:tags r:id="rId8"/>
            </p:custDataLst>
          </p:nvPr>
        </p:nvSpPr>
        <p:spPr>
          <a:xfrm>
            <a:off x="3193241" y="361971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Jinja2 </a:t>
            </a:r>
            <a:r>
              <a:rPr lang="zh-CN" altLang="en-US" dirty="0"/>
              <a:t>模板引擎</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08550" y="1372748"/>
            <a:ext cx="2374901" cy="2374902"/>
            <a:chOff x="3681412" y="1029561"/>
            <a:chExt cx="1781176" cy="1781176"/>
          </a:xfrm>
        </p:grpSpPr>
        <p:grpSp>
          <p:nvGrpSpPr>
            <p:cNvPr id="21" name="组合 20"/>
            <p:cNvGrpSpPr/>
            <p:nvPr/>
          </p:nvGrpSpPr>
          <p:grpSpPr>
            <a:xfrm>
              <a:off x="3681412" y="1029561"/>
              <a:ext cx="1781176" cy="1781176"/>
              <a:chOff x="3163162" y="1286736"/>
              <a:chExt cx="1781176" cy="1781176"/>
            </a:xfrm>
          </p:grpSpPr>
          <p:grpSp>
            <p:nvGrpSpPr>
              <p:cNvPr id="20" name="组合 19"/>
              <p:cNvGrpSpPr/>
              <p:nvPr/>
            </p:nvGrpSpPr>
            <p:grpSpPr>
              <a:xfrm>
                <a:off x="3163162" y="1286736"/>
                <a:ext cx="1781176" cy="1781176"/>
                <a:chOff x="5410200" y="1286736"/>
                <a:chExt cx="1781176" cy="1781176"/>
              </a:xfrm>
            </p:grpSpPr>
            <p:grpSp>
              <p:nvGrpSpPr>
                <p:cNvPr id="14" name="组合 13"/>
                <p:cNvGrpSpPr/>
                <p:nvPr/>
              </p:nvGrpSpPr>
              <p:grpSpPr>
                <a:xfrm flipH="1">
                  <a:off x="5410200" y="1286736"/>
                  <a:ext cx="1781176" cy="1781176"/>
                  <a:chOff x="3333750" y="1457325"/>
                  <a:chExt cx="1440000" cy="1440000"/>
                </a:xfrm>
              </p:grpSpPr>
              <p:sp>
                <p:nvSpPr>
                  <p:cNvPr id="15" name="矩形 1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6" name="矩形 1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7" name="矩形 16"/>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8" name="矩形 17"/>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sp>
              <p:nvSpPr>
                <p:cNvPr id="19" name="矩形 18"/>
                <p:cNvSpPr/>
                <p:nvPr/>
              </p:nvSpPr>
              <p:spPr>
                <a:xfrm>
                  <a:off x="5458688" y="1331325"/>
                  <a:ext cx="1692000" cy="16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nvGrpSpPr>
              <p:cNvPr id="13" name="组合 12"/>
              <p:cNvGrpSpPr/>
              <p:nvPr/>
            </p:nvGrpSpPr>
            <p:grpSpPr>
              <a:xfrm>
                <a:off x="3333750" y="1457325"/>
                <a:ext cx="1440000" cy="1440000"/>
                <a:chOff x="3333750" y="1457325"/>
                <a:chExt cx="1440000" cy="1440000"/>
              </a:xfrm>
            </p:grpSpPr>
            <p:sp>
              <p:nvSpPr>
                <p:cNvPr id="5" name="矩形 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6" name="矩形 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9" name="矩形 8"/>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0" name="矩形 9"/>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sp>
          <p:nvSpPr>
            <p:cNvPr id="12" name="文本框 11"/>
            <p:cNvSpPr txBox="1"/>
            <p:nvPr/>
          </p:nvSpPr>
          <p:spPr>
            <a:xfrm>
              <a:off x="4126706" y="1135320"/>
              <a:ext cx="861053" cy="1546577"/>
            </a:xfrm>
            <a:prstGeom prst="rect">
              <a:avLst/>
            </a:prstGeom>
            <a:noFill/>
          </p:spPr>
          <p:txBody>
            <a:bodyPr wrap="none" rtlCol="0">
              <a:spAutoFit/>
            </a:bodyPr>
            <a:lstStyle/>
            <a:p>
              <a:r>
                <a:rPr lang="en-US" altLang="zh-CN" sz="12800" dirty="0">
                  <a:solidFill>
                    <a:prstClr val="white"/>
                  </a:solidFill>
                  <a:latin typeface="微软雅黑" panose="020B0503020204020204" pitchFamily="34" charset="-122"/>
                </a:rPr>
                <a:t>3</a:t>
              </a:r>
              <a:endParaRPr lang="zh-CN" altLang="en-US" sz="12800" dirty="0">
                <a:solidFill>
                  <a:prstClr val="white"/>
                </a:solidFill>
                <a:latin typeface="微软雅黑" panose="020B0503020204020204" pitchFamily="34" charset="-122"/>
              </a:endParaRPr>
            </a:p>
          </p:txBody>
        </p:sp>
      </p:grpSp>
      <p:sp>
        <p:nvSpPr>
          <p:cNvPr id="22" name="矩形 21"/>
          <p:cNvSpPr/>
          <p:nvPr/>
        </p:nvSpPr>
        <p:spPr>
          <a:xfrm>
            <a:off x="2421166" y="4180248"/>
            <a:ext cx="7334629" cy="646331"/>
          </a:xfrm>
          <a:prstGeom prst="rect">
            <a:avLst/>
          </a:prstGeom>
        </p:spPr>
        <p:txBody>
          <a:bodyPr wrap="square">
            <a:spAutoFit/>
          </a:bodyPr>
          <a:lstStyle/>
          <a:p>
            <a:pPr algn="ctr"/>
            <a:r>
              <a:rPr lang="zh-CN" altLang="en-US" sz="3600" dirty="0">
                <a:solidFill>
                  <a:srgbClr val="0170BD"/>
                </a:solidFill>
                <a:latin typeface="方正正粗黑简体" panose="02000000000000000000" pitchFamily="2" charset="-122"/>
                <a:ea typeface="方正正粗黑简体" panose="02000000000000000000" pitchFamily="2" charset="-122"/>
              </a:rPr>
              <a:t>需求分析</a:t>
            </a:r>
            <a:endParaRPr lang="zh-CN" altLang="en-US" sz="3600" dirty="0">
              <a:solidFill>
                <a:srgbClr val="0170BD"/>
              </a:solidFill>
              <a:latin typeface="方正正粗黑简体" panose="02000000000000000000" pitchFamily="2" charset="-122"/>
              <a:ea typeface="方正正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70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圆角 92"/>
          <p:cNvSpPr/>
          <p:nvPr/>
        </p:nvSpPr>
        <p:spPr>
          <a:xfrm>
            <a:off x="526026" y="1500851"/>
            <a:ext cx="11139948" cy="4599430"/>
          </a:xfrm>
          <a:prstGeom prst="roundRect">
            <a:avLst>
              <a:gd name="adj" fmla="val 7047"/>
            </a:avLst>
          </a:prstGeom>
          <a:noFill/>
          <a:ln w="4445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40736" y="617032"/>
            <a:ext cx="2963804"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系统功能需求</a:t>
            </a:r>
            <a:endParaRPr lang="zh-CN" altLang="en-US" sz="3600" b="0" dirty="0">
              <a:solidFill>
                <a:srgbClr val="4472C4"/>
              </a:solidFill>
            </a:endParaRPr>
          </a:p>
        </p:txBody>
      </p:sp>
      <p:pic>
        <p:nvPicPr>
          <p:cNvPr id="3" name="图片 4" descr="未命名绘图.iodraw (1)"/>
          <p:cNvPicPr>
            <a:picLocks noChangeAspect="1"/>
          </p:cNvPicPr>
          <p:nvPr/>
        </p:nvPicPr>
        <p:blipFill>
          <a:blip r:embed="rId1"/>
          <a:stretch>
            <a:fillRect/>
          </a:stretch>
        </p:blipFill>
        <p:spPr>
          <a:xfrm>
            <a:off x="640715" y="1682750"/>
            <a:ext cx="10928985" cy="38804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圆角 105"/>
          <p:cNvSpPr/>
          <p:nvPr/>
        </p:nvSpPr>
        <p:spPr>
          <a:xfrm>
            <a:off x="461817" y="1458615"/>
            <a:ext cx="11286837" cy="4877610"/>
          </a:xfrm>
          <a:prstGeom prst="roundRect">
            <a:avLst>
              <a:gd name="adj" fmla="val 7047"/>
            </a:avLst>
          </a:prstGeom>
          <a:noFill/>
          <a:ln w="4445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05" name="图示 104"/>
          <p:cNvGraphicFramePr/>
          <p:nvPr/>
        </p:nvGraphicFramePr>
        <p:xfrm>
          <a:off x="549564" y="1564846"/>
          <a:ext cx="11092872" cy="47713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7" name="矩形: 单圆角 106"/>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640736" y="617032"/>
            <a:ext cx="2721300"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非功能需求</a:t>
            </a:r>
            <a:endParaRPr lang="zh-CN" altLang="en-US" sz="3600" b="0" dirty="0">
              <a:solidFill>
                <a:srgbClr val="4472C4"/>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5" name="文本框 4"/>
          <p:cNvSpPr txBox="1"/>
          <p:nvPr/>
        </p:nvSpPr>
        <p:spPr>
          <a:xfrm>
            <a:off x="498763" y="1494075"/>
            <a:ext cx="11194473" cy="369332"/>
          </a:xfrm>
          <a:prstGeom prst="rect">
            <a:avLst/>
          </a:prstGeom>
          <a:noFill/>
        </p:spPr>
        <p:txBody>
          <a:bodyPr wrap="square" rtlCol="0">
            <a:spAutoFit/>
          </a:bodyPr>
          <a:lstStyle/>
          <a:p>
            <a:r>
              <a:rPr lang="zh-CN" altLang="en-US" dirty="0"/>
              <a:t>将系统划分为两个子系统：用户端与后台管理端，分别展示了普通用户与管理员的功能角色及其可执行的用例</a:t>
            </a:r>
            <a:endParaRPr lang="zh-CN" altLang="en-US" dirty="0"/>
          </a:p>
        </p:txBody>
      </p:sp>
      <p:sp>
        <p:nvSpPr>
          <p:cNvPr id="6" name="文本框 5"/>
          <p:cNvSpPr txBox="1"/>
          <p:nvPr/>
        </p:nvSpPr>
        <p:spPr>
          <a:xfrm>
            <a:off x="2827966" y="964533"/>
            <a:ext cx="2159670" cy="429895"/>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用例图</a:t>
            </a:r>
            <a:endParaRPr lang="zh-CN" altLang="en-US" sz="2200" b="1" dirty="0">
              <a:solidFill>
                <a:schemeClr val="bg1"/>
              </a:solidFill>
            </a:endParaRPr>
          </a:p>
        </p:txBody>
      </p:sp>
      <p:pic>
        <p:nvPicPr>
          <p:cNvPr id="14" name="图片 3"/>
          <p:cNvPicPr>
            <a:picLocks noChangeAspect="1"/>
          </p:cNvPicPr>
          <p:nvPr/>
        </p:nvPicPr>
        <p:blipFill>
          <a:blip r:embed="rId1"/>
          <a:stretch>
            <a:fillRect/>
          </a:stretch>
        </p:blipFill>
        <p:spPr>
          <a:xfrm>
            <a:off x="822325" y="1976120"/>
            <a:ext cx="10462260" cy="4048125"/>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800219"/>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：获取推荐电影</a:t>
            </a:r>
            <a:endParaRPr lang="zh-CN" altLang="en-US" sz="2400" b="1" dirty="0">
              <a:solidFill>
                <a:schemeClr val="bg1"/>
              </a:solidFill>
            </a:endParaRPr>
          </a:p>
          <a:p>
            <a:endParaRPr lang="zh-CN" altLang="en-US" sz="2200" b="1" dirty="0">
              <a:solidFill>
                <a:schemeClr val="bg1"/>
              </a:solidFill>
            </a:endParaRPr>
          </a:p>
        </p:txBody>
      </p:sp>
      <p:graphicFrame>
        <p:nvGraphicFramePr>
          <p:cNvPr id="17" name="图示 16"/>
          <p:cNvGraphicFramePr/>
          <p:nvPr/>
        </p:nvGraphicFramePr>
        <p:xfrm>
          <a:off x="596798" y="1904020"/>
          <a:ext cx="10977885" cy="40418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矩形: 单圆角 18"/>
          <p:cNvSpPr/>
          <p:nvPr/>
        </p:nvSpPr>
        <p:spPr>
          <a:xfrm>
            <a:off x="481052" y="1608881"/>
            <a:ext cx="11209378"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798830"/>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a:t>
            </a:r>
            <a:r>
              <a:rPr lang="zh-CN" altLang="en-US" sz="2400" b="1" dirty="0">
                <a:solidFill>
                  <a:schemeClr val="bg1"/>
                </a:solidFill>
              </a:rPr>
              <a:t>电影评论</a:t>
            </a:r>
            <a:endParaRPr lang="zh-CN" altLang="en-US" sz="2400" b="1" dirty="0">
              <a:solidFill>
                <a:schemeClr val="bg1"/>
              </a:solidFill>
            </a:endParaRPr>
          </a:p>
          <a:p>
            <a:endParaRPr lang="zh-CN" altLang="en-US" sz="2200" b="1" dirty="0">
              <a:solidFill>
                <a:schemeClr val="bg1"/>
              </a:solidFill>
            </a:endParaRPr>
          </a:p>
        </p:txBody>
      </p:sp>
      <p:graphicFrame>
        <p:nvGraphicFramePr>
          <p:cNvPr id="17" name="图示 16"/>
          <p:cNvGraphicFramePr/>
          <p:nvPr/>
        </p:nvGraphicFramePr>
        <p:xfrm>
          <a:off x="596798" y="1904020"/>
          <a:ext cx="10977885" cy="40418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矩形: 单圆角 18"/>
          <p:cNvSpPr/>
          <p:nvPr/>
        </p:nvSpPr>
        <p:spPr>
          <a:xfrm>
            <a:off x="481052" y="1608881"/>
            <a:ext cx="11209378"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798830"/>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：按类型</a:t>
            </a:r>
            <a:r>
              <a:rPr lang="en-US" altLang="zh-CN" sz="2400" b="1" dirty="0">
                <a:solidFill>
                  <a:schemeClr val="bg1"/>
                </a:solidFill>
              </a:rPr>
              <a:t>/</a:t>
            </a:r>
            <a:r>
              <a:rPr lang="zh-CN" altLang="en-US" sz="2400" b="1" dirty="0">
                <a:solidFill>
                  <a:schemeClr val="bg1"/>
                </a:solidFill>
              </a:rPr>
              <a:t>条件筛选电影</a:t>
            </a:r>
            <a:endParaRPr lang="zh-CN" altLang="en-US" sz="2400" b="1" dirty="0">
              <a:solidFill>
                <a:schemeClr val="bg1"/>
              </a:solidFill>
            </a:endParaRPr>
          </a:p>
          <a:p>
            <a:endParaRPr lang="zh-CN" altLang="en-US" sz="2200" b="1" dirty="0">
              <a:solidFill>
                <a:schemeClr val="bg1"/>
              </a:solidFill>
            </a:endParaRPr>
          </a:p>
        </p:txBody>
      </p:sp>
      <p:graphicFrame>
        <p:nvGraphicFramePr>
          <p:cNvPr id="17" name="图示 16"/>
          <p:cNvGraphicFramePr/>
          <p:nvPr/>
        </p:nvGraphicFramePr>
        <p:xfrm>
          <a:off x="596798" y="1904020"/>
          <a:ext cx="10977885" cy="40418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9" name="矩形: 单圆角 18"/>
          <p:cNvSpPr/>
          <p:nvPr/>
        </p:nvSpPr>
        <p:spPr>
          <a:xfrm>
            <a:off x="481052" y="1608881"/>
            <a:ext cx="11209378"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461665"/>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：管理电影信息</a:t>
            </a:r>
            <a:endParaRPr lang="zh-CN" altLang="en-US" sz="2200" b="1" dirty="0">
              <a:solidFill>
                <a:schemeClr val="bg1"/>
              </a:solidFill>
            </a:endParaRPr>
          </a:p>
        </p:txBody>
      </p:sp>
      <p:sp>
        <p:nvSpPr>
          <p:cNvPr id="19" name="矩形: 单圆角 18"/>
          <p:cNvSpPr/>
          <p:nvPr/>
        </p:nvSpPr>
        <p:spPr>
          <a:xfrm>
            <a:off x="428263" y="1608881"/>
            <a:ext cx="11262167"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534499" y="1825652"/>
          <a:ext cx="11049694" cy="419854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1536139" y="2473797"/>
            <a:ext cx="991749" cy="991749"/>
            <a:chOff x="2414587" y="2452686"/>
            <a:chExt cx="743812" cy="743812"/>
          </a:xfrm>
        </p:grpSpPr>
        <p:grpSp>
          <p:nvGrpSpPr>
            <p:cNvPr id="22" name="组合 21"/>
            <p:cNvGrpSpPr/>
            <p:nvPr/>
          </p:nvGrpSpPr>
          <p:grpSpPr>
            <a:xfrm>
              <a:off x="2414587" y="2452686"/>
              <a:ext cx="743812" cy="743812"/>
              <a:chOff x="3163162" y="1286736"/>
              <a:chExt cx="1781176" cy="1781176"/>
            </a:xfrm>
          </p:grpSpPr>
          <p:grpSp>
            <p:nvGrpSpPr>
              <p:cNvPr id="23" name="组合 22"/>
              <p:cNvGrpSpPr/>
              <p:nvPr/>
            </p:nvGrpSpPr>
            <p:grpSpPr>
              <a:xfrm>
                <a:off x="3163162" y="1286736"/>
                <a:ext cx="1781176" cy="1781176"/>
                <a:chOff x="5410200" y="1286736"/>
                <a:chExt cx="1781176" cy="1781176"/>
              </a:xfrm>
            </p:grpSpPr>
            <p:grpSp>
              <p:nvGrpSpPr>
                <p:cNvPr id="29" name="组合 28"/>
                <p:cNvGrpSpPr/>
                <p:nvPr/>
              </p:nvGrpSpPr>
              <p:grpSpPr>
                <a:xfrm flipH="1">
                  <a:off x="5410200" y="1286736"/>
                  <a:ext cx="1781176" cy="1781176"/>
                  <a:chOff x="3333750" y="1457325"/>
                  <a:chExt cx="1440000" cy="1440000"/>
                </a:xfrm>
              </p:grpSpPr>
              <p:sp>
                <p:nvSpPr>
                  <p:cNvPr id="31" name="矩形 30"/>
                  <p:cNvSpPr/>
                  <p:nvPr>
                    <p:custDataLst>
                      <p:tags r:id="rId2"/>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32" name="矩形 31"/>
                  <p:cNvSpPr/>
                  <p:nvPr>
                    <p:custDataLst>
                      <p:tags r:id="rId3"/>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33" name="矩形 32"/>
                  <p:cNvSpPr/>
                  <p:nvPr>
                    <p:custDataLst>
                      <p:tags r:id="rId4"/>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34" name="矩形 33"/>
                  <p:cNvSpPr/>
                  <p:nvPr>
                    <p:custDataLst>
                      <p:tags r:id="rId5"/>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30" name="矩形 29"/>
                <p:cNvSpPr/>
                <p:nvPr>
                  <p:custDataLst>
                    <p:tags r:id="rId6"/>
                  </p:custDataLst>
                </p:nvPr>
              </p:nvSpPr>
              <p:spPr>
                <a:xfrm>
                  <a:off x="5448898" y="1338286"/>
                  <a:ext cx="1691999" cy="169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nvGrpSpPr>
              <p:cNvPr id="24" name="组合 23"/>
              <p:cNvGrpSpPr/>
              <p:nvPr/>
            </p:nvGrpSpPr>
            <p:grpSpPr>
              <a:xfrm>
                <a:off x="3333750" y="1457325"/>
                <a:ext cx="1440000" cy="1440000"/>
                <a:chOff x="3333750" y="1457325"/>
                <a:chExt cx="1440000" cy="1440000"/>
              </a:xfrm>
            </p:grpSpPr>
            <p:sp>
              <p:nvSpPr>
                <p:cNvPr id="25" name="矩形 24"/>
                <p:cNvSpPr/>
                <p:nvPr>
                  <p:custDataLst>
                    <p:tags r:id="rId7"/>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26" name="矩形 25"/>
                <p:cNvSpPr/>
                <p:nvPr>
                  <p:custDataLst>
                    <p:tags r:id="rId8"/>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27" name="矩形 26"/>
                <p:cNvSpPr/>
                <p:nvPr>
                  <p:custDataLst>
                    <p:tags r:id="rId9"/>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28" name="矩形 27"/>
                <p:cNvSpPr/>
                <p:nvPr>
                  <p:custDataLst>
                    <p:tags r:id="rId10"/>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sp>
          <p:nvSpPr>
            <p:cNvPr id="2" name="文本框 1"/>
            <p:cNvSpPr txBox="1"/>
            <p:nvPr>
              <p:custDataLst>
                <p:tags r:id="rId11"/>
              </p:custDataLst>
            </p:nvPr>
          </p:nvSpPr>
          <p:spPr>
            <a:xfrm>
              <a:off x="2595816" y="2504302"/>
              <a:ext cx="381355" cy="623248"/>
            </a:xfrm>
            <a:prstGeom prst="rect">
              <a:avLst/>
            </a:prstGeom>
            <a:noFill/>
          </p:spPr>
          <p:txBody>
            <a:bodyPr wrap="none" rtlCol="0">
              <a:spAutoFit/>
            </a:bodyPr>
            <a:lstStyle/>
            <a:p>
              <a:pPr algn="ctr"/>
              <a:r>
                <a:rPr lang="en-US" altLang="zh-CN" sz="4800" dirty="0">
                  <a:solidFill>
                    <a:schemeClr val="bg1"/>
                  </a:solidFill>
                  <a:latin typeface="+mn-ea"/>
                </a:rPr>
                <a:t>1</a:t>
              </a:r>
              <a:endParaRPr lang="zh-CN" altLang="en-US" sz="4800" dirty="0">
                <a:solidFill>
                  <a:schemeClr val="bg1"/>
                </a:solidFill>
                <a:latin typeface="+mn-ea"/>
              </a:endParaRPr>
            </a:p>
          </p:txBody>
        </p:sp>
      </p:grpSp>
      <p:sp>
        <p:nvSpPr>
          <p:cNvPr id="35" name="矩形 34"/>
          <p:cNvSpPr/>
          <p:nvPr>
            <p:custDataLst>
              <p:tags r:id="rId12"/>
            </p:custDataLst>
          </p:nvPr>
        </p:nvSpPr>
        <p:spPr>
          <a:xfrm>
            <a:off x="2527888" y="2549425"/>
            <a:ext cx="2945355" cy="460375"/>
          </a:xfrm>
          <a:prstGeom prst="rect">
            <a:avLst/>
          </a:prstGeom>
        </p:spPr>
        <p:txBody>
          <a:bodyPr wrap="square">
            <a:spAutoFit/>
          </a:bodyPr>
          <a:lstStyle/>
          <a:p>
            <a:r>
              <a:rPr lang="zh-CN" altLang="en-US" sz="2400" dirty="0">
                <a:solidFill>
                  <a:srgbClr val="0170BD"/>
                </a:solidFill>
                <a:latin typeface="方正正粗黑简体" panose="02000000000000000000" pitchFamily="2" charset="-122"/>
                <a:ea typeface="方正正粗黑简体" panose="02000000000000000000" pitchFamily="2" charset="-122"/>
              </a:rPr>
              <a:t>研究背景与意义</a:t>
            </a:r>
            <a:endParaRPr lang="zh-CN" altLang="en-US" sz="2400" dirty="0">
              <a:solidFill>
                <a:srgbClr val="0170BD"/>
              </a:solidFill>
              <a:latin typeface="方正正粗黑简体" panose="02000000000000000000" pitchFamily="2" charset="-122"/>
              <a:ea typeface="方正正粗黑简体" panose="02000000000000000000" pitchFamily="2" charset="-122"/>
            </a:endParaRPr>
          </a:p>
        </p:txBody>
      </p:sp>
      <p:sp>
        <p:nvSpPr>
          <p:cNvPr id="36" name="矩形 35"/>
          <p:cNvSpPr/>
          <p:nvPr>
            <p:custDataLst>
              <p:tags r:id="rId13"/>
            </p:custDataLst>
          </p:nvPr>
        </p:nvSpPr>
        <p:spPr>
          <a:xfrm>
            <a:off x="2573216" y="3009800"/>
            <a:ext cx="3154263" cy="303929"/>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en-US" altLang="zh-CN" sz="1050" dirty="0">
                <a:solidFill>
                  <a:schemeClr val="tx1">
                    <a:lumMod val="50000"/>
                    <a:lumOff val="50000"/>
                  </a:schemeClr>
                </a:solidFill>
                <a:latin typeface="Century Gothic" panose="020B0502020202020204" pitchFamily="34" charset="0"/>
              </a:rPr>
              <a:t>Research Background and Significance</a:t>
            </a:r>
            <a:endParaRPr lang="en-US" altLang="zh-CN" sz="1050" dirty="0">
              <a:solidFill>
                <a:schemeClr val="tx1">
                  <a:lumMod val="50000"/>
                  <a:lumOff val="50000"/>
                </a:schemeClr>
              </a:solidFill>
              <a:latin typeface="Century Gothic" panose="020B0502020202020204" pitchFamily="34" charset="0"/>
            </a:endParaRPr>
          </a:p>
        </p:txBody>
      </p:sp>
      <p:grpSp>
        <p:nvGrpSpPr>
          <p:cNvPr id="20" name="组合 19"/>
          <p:cNvGrpSpPr/>
          <p:nvPr/>
        </p:nvGrpSpPr>
        <p:grpSpPr>
          <a:xfrm>
            <a:off x="3979657" y="542045"/>
            <a:ext cx="4232686" cy="1312166"/>
            <a:chOff x="3543014" y="542045"/>
            <a:chExt cx="4232686" cy="1312166"/>
          </a:xfrm>
        </p:grpSpPr>
        <p:sp>
          <p:nvSpPr>
            <p:cNvPr id="21" name="文本框 20" descr="e7d195523061f1c0f4bb5be3e2152d0be5f1635aa3ee5a33E6DD9EB6C71F4F179BAB7AE0B57C3F8359103873511F92A5B708547D4B17A08C0273121C22B542FF37C108EC636541EC6D8B0743D4BC2EF7A0B42B998AA7195F70CBE294C597E9660A8028B3FF2D7D44A135630CC32BD3F37BB5FFE2050F7E712597E602A45BDCBD1078F78F607B886CDD2042C699DE6DA3"/>
            <p:cNvSpPr txBox="1"/>
            <p:nvPr/>
          </p:nvSpPr>
          <p:spPr>
            <a:xfrm>
              <a:off x="5950582" y="686944"/>
              <a:ext cx="1825118" cy="923330"/>
            </a:xfrm>
            <a:prstGeom prst="rect">
              <a:avLst/>
            </a:prstGeom>
            <a:noFill/>
          </p:spPr>
          <p:txBody>
            <a:bodyPr wrap="square" rtlCol="0">
              <a:spAutoFit/>
            </a:bodyPr>
            <a:lstStyle/>
            <a:p>
              <a:pPr algn="ctr"/>
              <a:r>
                <a:rPr lang="zh-CN" altLang="en-US" sz="5400" spc="300" dirty="0">
                  <a:solidFill>
                    <a:srgbClr val="0170BD"/>
                  </a:solidFill>
                  <a:latin typeface="方正正粗黑简体" panose="02000000000000000000" pitchFamily="2" charset="-122"/>
                  <a:ea typeface="方正正粗黑简体" panose="02000000000000000000" pitchFamily="2" charset="-122"/>
                </a:rPr>
                <a:t>目录</a:t>
              </a:r>
              <a:endParaRPr lang="zh-CN" altLang="en-US" sz="5400" spc="300" dirty="0">
                <a:solidFill>
                  <a:srgbClr val="0170BD"/>
                </a:solidFill>
                <a:latin typeface="方正正粗黑简体" panose="02000000000000000000" pitchFamily="2" charset="-122"/>
                <a:ea typeface="方正正粗黑简体" panose="02000000000000000000" pitchFamily="2" charset="-122"/>
              </a:endParaRPr>
            </a:p>
          </p:txBody>
        </p:sp>
        <p:grpSp>
          <p:nvGrpSpPr>
            <p:cNvPr id="37" name="组合 36" descr="e7d195523061f1c0f4bb5be3e2152d0be5f1635aa3ee5a33E6DD9EB6C71F4F179BAB7AE0B57C3F8359103873511F92A5B708547D4B17A08C0273121C22B542FF37C108EC636541EC6D8B0743D4BC2EF7A0B42B998AA7195F70CBE294C597E9660A8028B3FF2D7D44A135630CC32BD3F37BB5FFE2050F7E712597E602A45BDCBD1078F78F607B886CDD2042C699DE6DA3"/>
            <p:cNvGrpSpPr/>
            <p:nvPr/>
          </p:nvGrpSpPr>
          <p:grpSpPr>
            <a:xfrm>
              <a:off x="3543014" y="542045"/>
              <a:ext cx="2354215" cy="1312166"/>
              <a:chOff x="0" y="3010281"/>
              <a:chExt cx="6441740" cy="3704871"/>
            </a:xfrm>
          </p:grpSpPr>
          <p:sp>
            <p:nvSpPr>
              <p:cNvPr id="39" name="Freeform 5"/>
              <p:cNvSpPr/>
              <p:nvPr/>
            </p:nvSpPr>
            <p:spPr bwMode="auto">
              <a:xfrm>
                <a:off x="1136453" y="4233751"/>
                <a:ext cx="4196555" cy="2481401"/>
              </a:xfrm>
              <a:custGeom>
                <a:avLst/>
                <a:gdLst>
                  <a:gd name="T0" fmla="*/ 757 w 757"/>
                  <a:gd name="T1" fmla="*/ 322 h 432"/>
                  <a:gd name="T2" fmla="*/ 380 w 757"/>
                  <a:gd name="T3" fmla="*/ 432 h 432"/>
                  <a:gd name="T4" fmla="*/ 0 w 757"/>
                  <a:gd name="T5" fmla="*/ 322 h 432"/>
                  <a:gd name="T6" fmla="*/ 77 w 757"/>
                  <a:gd name="T7" fmla="*/ 0 h 432"/>
                  <a:gd name="T8" fmla="*/ 678 w 757"/>
                  <a:gd name="T9" fmla="*/ 0 h 432"/>
                  <a:gd name="T10" fmla="*/ 757 w 757"/>
                  <a:gd name="T11" fmla="*/ 322 h 432"/>
                </a:gdLst>
                <a:ahLst/>
                <a:cxnLst>
                  <a:cxn ang="0">
                    <a:pos x="T0" y="T1"/>
                  </a:cxn>
                  <a:cxn ang="0">
                    <a:pos x="T2" y="T3"/>
                  </a:cxn>
                  <a:cxn ang="0">
                    <a:pos x="T4" y="T5"/>
                  </a:cxn>
                  <a:cxn ang="0">
                    <a:pos x="T6" y="T7"/>
                  </a:cxn>
                  <a:cxn ang="0">
                    <a:pos x="T8" y="T9"/>
                  </a:cxn>
                  <a:cxn ang="0">
                    <a:pos x="T10" y="T11"/>
                  </a:cxn>
                </a:cxnLst>
                <a:rect l="0" t="0" r="r" b="b"/>
                <a:pathLst>
                  <a:path w="757" h="432">
                    <a:moveTo>
                      <a:pt x="757" y="322"/>
                    </a:moveTo>
                    <a:lnTo>
                      <a:pt x="380" y="432"/>
                    </a:lnTo>
                    <a:lnTo>
                      <a:pt x="0" y="322"/>
                    </a:lnTo>
                    <a:lnTo>
                      <a:pt x="77" y="0"/>
                    </a:lnTo>
                    <a:lnTo>
                      <a:pt x="678" y="0"/>
                    </a:lnTo>
                    <a:lnTo>
                      <a:pt x="757" y="322"/>
                    </a:lnTo>
                    <a:close/>
                  </a:path>
                </a:pathLst>
              </a:cu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7"/>
              <p:cNvSpPr/>
              <p:nvPr/>
            </p:nvSpPr>
            <p:spPr bwMode="auto">
              <a:xfrm>
                <a:off x="0" y="3010281"/>
                <a:ext cx="6441736" cy="2067834"/>
              </a:xfrm>
              <a:custGeom>
                <a:avLst/>
                <a:gdLst>
                  <a:gd name="T0" fmla="*/ 1162 w 1162"/>
                  <a:gd name="T1" fmla="*/ 128 h 360"/>
                  <a:gd name="T2" fmla="*/ 581 w 1162"/>
                  <a:gd name="T3" fmla="*/ 0 h 360"/>
                  <a:gd name="T4" fmla="*/ 0 w 1162"/>
                  <a:gd name="T5" fmla="*/ 128 h 360"/>
                  <a:gd name="T6" fmla="*/ 0 w 1162"/>
                  <a:gd name="T7" fmla="*/ 185 h 360"/>
                  <a:gd name="T8" fmla="*/ 581 w 1162"/>
                  <a:gd name="T9" fmla="*/ 360 h 360"/>
                  <a:gd name="T10" fmla="*/ 1162 w 1162"/>
                  <a:gd name="T11" fmla="*/ 185 h 360"/>
                  <a:gd name="T12" fmla="*/ 1162 w 1162"/>
                  <a:gd name="T13" fmla="*/ 128 h 360"/>
                </a:gdLst>
                <a:ahLst/>
                <a:cxnLst>
                  <a:cxn ang="0">
                    <a:pos x="T0" y="T1"/>
                  </a:cxn>
                  <a:cxn ang="0">
                    <a:pos x="T2" y="T3"/>
                  </a:cxn>
                  <a:cxn ang="0">
                    <a:pos x="T4" y="T5"/>
                  </a:cxn>
                  <a:cxn ang="0">
                    <a:pos x="T6" y="T7"/>
                  </a:cxn>
                  <a:cxn ang="0">
                    <a:pos x="T8" y="T9"/>
                  </a:cxn>
                  <a:cxn ang="0">
                    <a:pos x="T10" y="T11"/>
                  </a:cxn>
                  <a:cxn ang="0">
                    <a:pos x="T12" y="T13"/>
                  </a:cxn>
                </a:cxnLst>
                <a:rect l="0" t="0" r="r" b="b"/>
                <a:pathLst>
                  <a:path w="1162" h="360">
                    <a:moveTo>
                      <a:pt x="1162" y="128"/>
                    </a:moveTo>
                    <a:lnTo>
                      <a:pt x="581" y="0"/>
                    </a:lnTo>
                    <a:lnTo>
                      <a:pt x="0" y="128"/>
                    </a:lnTo>
                    <a:lnTo>
                      <a:pt x="0" y="185"/>
                    </a:lnTo>
                    <a:lnTo>
                      <a:pt x="581" y="360"/>
                    </a:lnTo>
                    <a:lnTo>
                      <a:pt x="1162" y="185"/>
                    </a:lnTo>
                    <a:lnTo>
                      <a:pt x="1162" y="128"/>
                    </a:lnTo>
                    <a:close/>
                  </a:path>
                </a:pathLst>
              </a:custGeom>
              <a:solidFill>
                <a:srgbClr val="F4F4F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8"/>
              <p:cNvSpPr/>
              <p:nvPr/>
            </p:nvSpPr>
            <p:spPr bwMode="auto">
              <a:xfrm>
                <a:off x="16633" y="3010281"/>
                <a:ext cx="6425107" cy="1757659"/>
              </a:xfrm>
              <a:custGeom>
                <a:avLst/>
                <a:gdLst>
                  <a:gd name="T0" fmla="*/ 578 w 1159"/>
                  <a:gd name="T1" fmla="*/ 306 h 306"/>
                  <a:gd name="T2" fmla="*/ 0 w 1159"/>
                  <a:gd name="T3" fmla="*/ 128 h 306"/>
                  <a:gd name="T4" fmla="*/ 578 w 1159"/>
                  <a:gd name="T5" fmla="*/ 0 h 306"/>
                  <a:gd name="T6" fmla="*/ 1159 w 1159"/>
                  <a:gd name="T7" fmla="*/ 128 h 306"/>
                  <a:gd name="T8" fmla="*/ 578 w 1159"/>
                  <a:gd name="T9" fmla="*/ 306 h 306"/>
                </a:gdLst>
                <a:ahLst/>
                <a:cxnLst>
                  <a:cxn ang="0">
                    <a:pos x="T0" y="T1"/>
                  </a:cxn>
                  <a:cxn ang="0">
                    <a:pos x="T2" y="T3"/>
                  </a:cxn>
                  <a:cxn ang="0">
                    <a:pos x="T4" y="T5"/>
                  </a:cxn>
                  <a:cxn ang="0">
                    <a:pos x="T6" y="T7"/>
                  </a:cxn>
                  <a:cxn ang="0">
                    <a:pos x="T8" y="T9"/>
                  </a:cxn>
                </a:cxnLst>
                <a:rect l="0" t="0" r="r" b="b"/>
                <a:pathLst>
                  <a:path w="1159" h="306">
                    <a:moveTo>
                      <a:pt x="578" y="306"/>
                    </a:moveTo>
                    <a:lnTo>
                      <a:pt x="0" y="128"/>
                    </a:lnTo>
                    <a:lnTo>
                      <a:pt x="578" y="0"/>
                    </a:lnTo>
                    <a:lnTo>
                      <a:pt x="1159" y="128"/>
                    </a:lnTo>
                    <a:lnTo>
                      <a:pt x="578" y="306"/>
                    </a:lnTo>
                    <a:close/>
                  </a:path>
                </a:pathLst>
              </a:cu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9"/>
              <p:cNvSpPr/>
              <p:nvPr/>
            </p:nvSpPr>
            <p:spPr bwMode="auto">
              <a:xfrm>
                <a:off x="3098910" y="3802950"/>
                <a:ext cx="2821726" cy="172320"/>
              </a:xfrm>
              <a:custGeom>
                <a:avLst/>
                <a:gdLst>
                  <a:gd name="T0" fmla="*/ 335 w 336"/>
                  <a:gd name="T1" fmla="*/ 13 h 20"/>
                  <a:gd name="T2" fmla="*/ 326 w 336"/>
                  <a:gd name="T3" fmla="*/ 19 h 20"/>
                  <a:gd name="T4" fmla="*/ 7 w 336"/>
                  <a:gd name="T5" fmla="*/ 16 h 20"/>
                  <a:gd name="T6" fmla="*/ 0 w 336"/>
                  <a:gd name="T7" fmla="*/ 7 h 20"/>
                  <a:gd name="T8" fmla="*/ 0 w 336"/>
                  <a:gd name="T9" fmla="*/ 7 h 20"/>
                  <a:gd name="T10" fmla="*/ 9 w 336"/>
                  <a:gd name="T11" fmla="*/ 1 h 20"/>
                  <a:gd name="T12" fmla="*/ 329 w 336"/>
                  <a:gd name="T13" fmla="*/ 4 h 20"/>
                  <a:gd name="T14" fmla="*/ 335 w 336"/>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
                    <a:moveTo>
                      <a:pt x="335" y="13"/>
                    </a:moveTo>
                    <a:cubicBezTo>
                      <a:pt x="335" y="17"/>
                      <a:pt x="331" y="20"/>
                      <a:pt x="326" y="19"/>
                    </a:cubicBezTo>
                    <a:cubicBezTo>
                      <a:pt x="7" y="16"/>
                      <a:pt x="7" y="16"/>
                      <a:pt x="7" y="16"/>
                    </a:cubicBezTo>
                    <a:cubicBezTo>
                      <a:pt x="3" y="15"/>
                      <a:pt x="0" y="11"/>
                      <a:pt x="0" y="7"/>
                    </a:cubicBezTo>
                    <a:cubicBezTo>
                      <a:pt x="0" y="7"/>
                      <a:pt x="0" y="7"/>
                      <a:pt x="0" y="7"/>
                    </a:cubicBezTo>
                    <a:cubicBezTo>
                      <a:pt x="1" y="3"/>
                      <a:pt x="5" y="0"/>
                      <a:pt x="9" y="1"/>
                    </a:cubicBezTo>
                    <a:cubicBezTo>
                      <a:pt x="329" y="4"/>
                      <a:pt x="329" y="4"/>
                      <a:pt x="329" y="4"/>
                    </a:cubicBezTo>
                    <a:cubicBezTo>
                      <a:pt x="333" y="5"/>
                      <a:pt x="336" y="9"/>
                      <a:pt x="335" y="13"/>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0"/>
              <p:cNvSpPr/>
              <p:nvPr/>
            </p:nvSpPr>
            <p:spPr bwMode="auto">
              <a:xfrm>
                <a:off x="5817161" y="3833066"/>
                <a:ext cx="133048" cy="970735"/>
              </a:xfrm>
              <a:custGeom>
                <a:avLst/>
                <a:gdLst>
                  <a:gd name="T0" fmla="*/ 16 w 16"/>
                  <a:gd name="T1" fmla="*/ 104 h 112"/>
                  <a:gd name="T2" fmla="*/ 8 w 16"/>
                  <a:gd name="T3" fmla="*/ 112 h 112"/>
                  <a:gd name="T4" fmla="*/ 8 w 16"/>
                  <a:gd name="T5" fmla="*/ 112 h 112"/>
                  <a:gd name="T6" fmla="*/ 0 w 16"/>
                  <a:gd name="T7" fmla="*/ 104 h 112"/>
                  <a:gd name="T8" fmla="*/ 0 w 16"/>
                  <a:gd name="T9" fmla="*/ 8 h 112"/>
                  <a:gd name="T10" fmla="*/ 8 w 16"/>
                  <a:gd name="T11" fmla="*/ 0 h 112"/>
                  <a:gd name="T12" fmla="*/ 8 w 16"/>
                  <a:gd name="T13" fmla="*/ 0 h 112"/>
                  <a:gd name="T14" fmla="*/ 16 w 16"/>
                  <a:gd name="T15" fmla="*/ 8 h 112"/>
                  <a:gd name="T16" fmla="*/ 16 w 16"/>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2">
                    <a:moveTo>
                      <a:pt x="16" y="104"/>
                    </a:moveTo>
                    <a:cubicBezTo>
                      <a:pt x="16" y="109"/>
                      <a:pt x="13" y="112"/>
                      <a:pt x="8" y="112"/>
                    </a:cubicBezTo>
                    <a:cubicBezTo>
                      <a:pt x="8" y="112"/>
                      <a:pt x="8" y="112"/>
                      <a:pt x="8" y="112"/>
                    </a:cubicBezTo>
                    <a:cubicBezTo>
                      <a:pt x="3" y="112"/>
                      <a:pt x="0" y="109"/>
                      <a:pt x="0" y="104"/>
                    </a:cubicBezTo>
                    <a:cubicBezTo>
                      <a:pt x="0" y="8"/>
                      <a:pt x="0" y="8"/>
                      <a:pt x="0" y="8"/>
                    </a:cubicBezTo>
                    <a:cubicBezTo>
                      <a:pt x="0" y="3"/>
                      <a:pt x="3" y="0"/>
                      <a:pt x="8" y="0"/>
                    </a:cubicBezTo>
                    <a:cubicBezTo>
                      <a:pt x="8" y="0"/>
                      <a:pt x="8" y="0"/>
                      <a:pt x="8" y="0"/>
                    </a:cubicBezTo>
                    <a:cubicBezTo>
                      <a:pt x="13" y="0"/>
                      <a:pt x="16" y="3"/>
                      <a:pt x="16" y="8"/>
                    </a:cubicBezTo>
                    <a:lnTo>
                      <a:pt x="16" y="104"/>
                    </a:lnTo>
                    <a:close/>
                  </a:path>
                </a:pathLst>
              </a:cu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Oval 11"/>
              <p:cNvSpPr>
                <a:spLocks noChangeArrowheads="1"/>
              </p:cNvSpPr>
              <p:nvPr/>
            </p:nvSpPr>
            <p:spPr bwMode="auto">
              <a:xfrm>
                <a:off x="5660082" y="4664548"/>
                <a:ext cx="443493" cy="459518"/>
              </a:xfrm>
              <a:prstGeom prst="ellipse">
                <a:avLst/>
              </a:pr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12"/>
              <p:cNvSpPr/>
              <p:nvPr/>
            </p:nvSpPr>
            <p:spPr bwMode="auto">
              <a:xfrm>
                <a:off x="5593558" y="5279157"/>
                <a:ext cx="576541" cy="1079869"/>
              </a:xfrm>
              <a:custGeom>
                <a:avLst/>
                <a:gdLst>
                  <a:gd name="T0" fmla="*/ 69 w 69"/>
                  <a:gd name="T1" fmla="*/ 114 h 124"/>
                  <a:gd name="T2" fmla="*/ 59 w 69"/>
                  <a:gd name="T3" fmla="*/ 124 h 124"/>
                  <a:gd name="T4" fmla="*/ 10 w 69"/>
                  <a:gd name="T5" fmla="*/ 124 h 124"/>
                  <a:gd name="T6" fmla="*/ 0 w 69"/>
                  <a:gd name="T7" fmla="*/ 114 h 124"/>
                  <a:gd name="T8" fmla="*/ 10 w 69"/>
                  <a:gd name="T9" fmla="*/ 10 h 124"/>
                  <a:gd name="T10" fmla="*/ 20 w 69"/>
                  <a:gd name="T11" fmla="*/ 0 h 124"/>
                  <a:gd name="T12" fmla="*/ 49 w 69"/>
                  <a:gd name="T13" fmla="*/ 0 h 124"/>
                  <a:gd name="T14" fmla="*/ 59 w 69"/>
                  <a:gd name="T15" fmla="*/ 10 h 124"/>
                  <a:gd name="T16" fmla="*/ 69 w 69"/>
                  <a:gd name="T17" fmla="*/ 1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4">
                    <a:moveTo>
                      <a:pt x="69" y="114"/>
                    </a:moveTo>
                    <a:cubicBezTo>
                      <a:pt x="69" y="119"/>
                      <a:pt x="64" y="124"/>
                      <a:pt x="59" y="124"/>
                    </a:cubicBezTo>
                    <a:cubicBezTo>
                      <a:pt x="10" y="124"/>
                      <a:pt x="10" y="124"/>
                      <a:pt x="10" y="124"/>
                    </a:cubicBezTo>
                    <a:cubicBezTo>
                      <a:pt x="4" y="124"/>
                      <a:pt x="0" y="119"/>
                      <a:pt x="0" y="114"/>
                    </a:cubicBezTo>
                    <a:cubicBezTo>
                      <a:pt x="10" y="10"/>
                      <a:pt x="10" y="10"/>
                      <a:pt x="10" y="10"/>
                    </a:cubicBezTo>
                    <a:cubicBezTo>
                      <a:pt x="10" y="5"/>
                      <a:pt x="14" y="0"/>
                      <a:pt x="20" y="0"/>
                    </a:cubicBezTo>
                    <a:cubicBezTo>
                      <a:pt x="49" y="0"/>
                      <a:pt x="49" y="0"/>
                      <a:pt x="49" y="0"/>
                    </a:cubicBezTo>
                    <a:cubicBezTo>
                      <a:pt x="55" y="0"/>
                      <a:pt x="59" y="5"/>
                      <a:pt x="59" y="10"/>
                    </a:cubicBezTo>
                    <a:lnTo>
                      <a:pt x="69" y="114"/>
                    </a:lnTo>
                    <a:close/>
                  </a:path>
                </a:pathLst>
              </a:cu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3"/>
              <p:cNvSpPr/>
              <p:nvPr/>
            </p:nvSpPr>
            <p:spPr bwMode="auto">
              <a:xfrm>
                <a:off x="5665623" y="5003445"/>
                <a:ext cx="404689" cy="310175"/>
              </a:xfrm>
              <a:custGeom>
                <a:avLst/>
                <a:gdLst>
                  <a:gd name="T0" fmla="*/ 48 w 48"/>
                  <a:gd name="T1" fmla="*/ 26 h 36"/>
                  <a:gd name="T2" fmla="*/ 38 w 48"/>
                  <a:gd name="T3" fmla="*/ 36 h 36"/>
                  <a:gd name="T4" fmla="*/ 10 w 48"/>
                  <a:gd name="T5" fmla="*/ 36 h 36"/>
                  <a:gd name="T6" fmla="*/ 0 w 48"/>
                  <a:gd name="T7" fmla="*/ 26 h 36"/>
                  <a:gd name="T8" fmla="*/ 0 w 48"/>
                  <a:gd name="T9" fmla="*/ 10 h 36"/>
                  <a:gd name="T10" fmla="*/ 10 w 48"/>
                  <a:gd name="T11" fmla="*/ 0 h 36"/>
                  <a:gd name="T12" fmla="*/ 38 w 48"/>
                  <a:gd name="T13" fmla="*/ 0 h 36"/>
                  <a:gd name="T14" fmla="*/ 48 w 48"/>
                  <a:gd name="T15" fmla="*/ 10 h 36"/>
                  <a:gd name="T16" fmla="*/ 48 w 48"/>
                  <a:gd name="T17"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6">
                    <a:moveTo>
                      <a:pt x="48" y="26"/>
                    </a:moveTo>
                    <a:cubicBezTo>
                      <a:pt x="48" y="32"/>
                      <a:pt x="44" y="36"/>
                      <a:pt x="38" y="36"/>
                    </a:cubicBezTo>
                    <a:cubicBezTo>
                      <a:pt x="10" y="36"/>
                      <a:pt x="10" y="36"/>
                      <a:pt x="10" y="36"/>
                    </a:cubicBezTo>
                    <a:cubicBezTo>
                      <a:pt x="4" y="36"/>
                      <a:pt x="0" y="32"/>
                      <a:pt x="0" y="26"/>
                    </a:cubicBezTo>
                    <a:cubicBezTo>
                      <a:pt x="0" y="10"/>
                      <a:pt x="0" y="10"/>
                      <a:pt x="0" y="10"/>
                    </a:cubicBezTo>
                    <a:cubicBezTo>
                      <a:pt x="0" y="4"/>
                      <a:pt x="4" y="0"/>
                      <a:pt x="10" y="0"/>
                    </a:cubicBezTo>
                    <a:cubicBezTo>
                      <a:pt x="38" y="0"/>
                      <a:pt x="38" y="0"/>
                      <a:pt x="38" y="0"/>
                    </a:cubicBezTo>
                    <a:cubicBezTo>
                      <a:pt x="44" y="0"/>
                      <a:pt x="48" y="4"/>
                      <a:pt x="48" y="10"/>
                    </a:cubicBezTo>
                    <a:lnTo>
                      <a:pt x="48" y="26"/>
                    </a:lnTo>
                    <a:close/>
                  </a:path>
                </a:pathLst>
              </a:custGeom>
              <a:solidFill>
                <a:srgbClr val="0170BD"/>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Oval 14"/>
              <p:cNvSpPr>
                <a:spLocks noChangeArrowheads="1"/>
              </p:cNvSpPr>
              <p:nvPr/>
            </p:nvSpPr>
            <p:spPr bwMode="auto">
              <a:xfrm>
                <a:off x="2816181" y="3711047"/>
                <a:ext cx="820462" cy="304433"/>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 name="文本框 37" descr="e7d195523061f1c0f4bb5be3e2152d0be5f1635aa3ee5a33E6DD9EB6C71F4F179BAB7AE0B57C3F8359103873511F92A5B708547D4B17A08C0273121C22B542FF37C108EC636541EC6D8B0743D4BC2EF7A0B42B998AA7195F70CBE294C597E9660A8028B3FF2D7D44A135630CC32BD3F37BB5FFE2050F7E712597E602A45BDCBD1078F78F607B886CDD2042C699DE6DA3"/>
            <p:cNvSpPr txBox="1"/>
            <p:nvPr/>
          </p:nvSpPr>
          <p:spPr>
            <a:xfrm>
              <a:off x="6270710" y="1431250"/>
              <a:ext cx="1068097" cy="334259"/>
            </a:xfrm>
            <a:prstGeom prst="rect">
              <a:avLst/>
            </a:prstGeom>
            <a:noFill/>
          </p:spPr>
          <p:txBody>
            <a:bodyPr wrap="square" rtlCol="0">
              <a:spAutoFit/>
              <a:scene3d>
                <a:camera prst="orthographicFront"/>
                <a:lightRig rig="threePt" dir="t"/>
              </a:scene3d>
              <a:sp3d contourW="12700"/>
            </a:bodyPr>
            <a:lstStyle>
              <a:defPPr>
                <a:defRPr lang="zh-CN"/>
              </a:defPPr>
              <a:lvl1pPr defTabSz="457200">
                <a:lnSpc>
                  <a:spcPct val="150000"/>
                </a:lnSpc>
                <a:defRPr sz="1050">
                  <a:solidFill>
                    <a:schemeClr val="tx1">
                      <a:lumMod val="50000"/>
                      <a:lumOff val="50000"/>
                    </a:schemeClr>
                  </a:solidFill>
                  <a:latin typeface="Century Gothic" panose="020B0502020202020204" pitchFamily="34" charset="0"/>
                </a:defRPr>
              </a:lvl1pPr>
            </a:lstStyle>
            <a:p>
              <a:pPr algn="ctr"/>
              <a:r>
                <a:rPr lang="en-US" altLang="zh-CN" sz="1200" dirty="0"/>
                <a:t>CONTENTS</a:t>
              </a:r>
              <a:endParaRPr lang="zh-CN" altLang="en-US" sz="1200" dirty="0"/>
            </a:p>
          </p:txBody>
        </p:sp>
      </p:grpSp>
      <p:grpSp>
        <p:nvGrpSpPr>
          <p:cNvPr id="48" name="组合 47"/>
          <p:cNvGrpSpPr/>
          <p:nvPr>
            <p:custDataLst>
              <p:tags r:id="rId14"/>
            </p:custDataLst>
          </p:nvPr>
        </p:nvGrpSpPr>
        <p:grpSpPr>
          <a:xfrm>
            <a:off x="7015786" y="2475831"/>
            <a:ext cx="991749" cy="991749"/>
            <a:chOff x="2414587" y="2452686"/>
            <a:chExt cx="743812" cy="743812"/>
          </a:xfrm>
        </p:grpSpPr>
        <p:grpSp>
          <p:nvGrpSpPr>
            <p:cNvPr id="49" name="组合 48"/>
            <p:cNvGrpSpPr/>
            <p:nvPr/>
          </p:nvGrpSpPr>
          <p:grpSpPr>
            <a:xfrm>
              <a:off x="2414587" y="2452686"/>
              <a:ext cx="743812" cy="743812"/>
              <a:chOff x="3163162" y="1286736"/>
              <a:chExt cx="1781176" cy="1781176"/>
            </a:xfrm>
          </p:grpSpPr>
          <p:grpSp>
            <p:nvGrpSpPr>
              <p:cNvPr id="51" name="组合 50"/>
              <p:cNvGrpSpPr/>
              <p:nvPr/>
            </p:nvGrpSpPr>
            <p:grpSpPr>
              <a:xfrm>
                <a:off x="3163162" y="1286736"/>
                <a:ext cx="1781176" cy="1781176"/>
                <a:chOff x="5410200" y="1286736"/>
                <a:chExt cx="1781176" cy="1781176"/>
              </a:xfrm>
            </p:grpSpPr>
            <p:grpSp>
              <p:nvGrpSpPr>
                <p:cNvPr id="57" name="组合 56"/>
                <p:cNvGrpSpPr/>
                <p:nvPr/>
              </p:nvGrpSpPr>
              <p:grpSpPr>
                <a:xfrm flipH="1">
                  <a:off x="5410200" y="1286736"/>
                  <a:ext cx="1781176" cy="1781176"/>
                  <a:chOff x="3333750" y="1457325"/>
                  <a:chExt cx="1440000" cy="1440000"/>
                </a:xfrm>
              </p:grpSpPr>
              <p:sp>
                <p:nvSpPr>
                  <p:cNvPr id="59" name="矩形 58"/>
                  <p:cNvSpPr/>
                  <p:nvPr>
                    <p:custDataLst>
                      <p:tags r:id="rId15"/>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60" name="矩形 59"/>
                  <p:cNvSpPr/>
                  <p:nvPr>
                    <p:custDataLst>
                      <p:tags r:id="rId16"/>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61" name="矩形 60"/>
                  <p:cNvSpPr/>
                  <p:nvPr>
                    <p:custDataLst>
                      <p:tags r:id="rId17"/>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62" name="矩形 61"/>
                  <p:cNvSpPr/>
                  <p:nvPr>
                    <p:custDataLst>
                      <p:tags r:id="rId18"/>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58" name="矩形 57"/>
                <p:cNvSpPr/>
                <p:nvPr>
                  <p:custDataLst>
                    <p:tags r:id="rId19"/>
                  </p:custDataLst>
                </p:nvPr>
              </p:nvSpPr>
              <p:spPr>
                <a:xfrm>
                  <a:off x="5448898" y="1338286"/>
                  <a:ext cx="1691999" cy="169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nvGrpSpPr>
              <p:cNvPr id="52" name="组合 51"/>
              <p:cNvGrpSpPr/>
              <p:nvPr/>
            </p:nvGrpSpPr>
            <p:grpSpPr>
              <a:xfrm>
                <a:off x="3333750" y="1457325"/>
                <a:ext cx="1440000" cy="1440000"/>
                <a:chOff x="3333750" y="1457325"/>
                <a:chExt cx="1440000" cy="1440000"/>
              </a:xfrm>
            </p:grpSpPr>
            <p:sp>
              <p:nvSpPr>
                <p:cNvPr id="53" name="矩形 52"/>
                <p:cNvSpPr/>
                <p:nvPr>
                  <p:custDataLst>
                    <p:tags r:id="rId20"/>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54" name="矩形 53"/>
                <p:cNvSpPr/>
                <p:nvPr>
                  <p:custDataLst>
                    <p:tags r:id="rId21"/>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55" name="矩形 54"/>
                <p:cNvSpPr/>
                <p:nvPr>
                  <p:custDataLst>
                    <p:tags r:id="rId22"/>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56" name="矩形 55"/>
                <p:cNvSpPr/>
                <p:nvPr>
                  <p:custDataLst>
                    <p:tags r:id="rId23"/>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sp>
          <p:nvSpPr>
            <p:cNvPr id="50" name="文本框 49"/>
            <p:cNvSpPr txBox="1"/>
            <p:nvPr>
              <p:custDataLst>
                <p:tags r:id="rId24"/>
              </p:custDataLst>
            </p:nvPr>
          </p:nvSpPr>
          <p:spPr>
            <a:xfrm>
              <a:off x="2595816" y="2504302"/>
              <a:ext cx="381355" cy="623248"/>
            </a:xfrm>
            <a:prstGeom prst="rect">
              <a:avLst/>
            </a:prstGeom>
            <a:noFill/>
          </p:spPr>
          <p:txBody>
            <a:bodyPr wrap="none" rtlCol="0">
              <a:spAutoFit/>
            </a:bodyPr>
            <a:lstStyle/>
            <a:p>
              <a:pPr algn="ctr"/>
              <a:r>
                <a:rPr lang="en-US" altLang="zh-CN" sz="4800" dirty="0">
                  <a:solidFill>
                    <a:schemeClr val="bg1"/>
                  </a:solidFill>
                  <a:latin typeface="+mn-ea"/>
                </a:rPr>
                <a:t>2</a:t>
              </a:r>
              <a:endParaRPr lang="zh-CN" altLang="en-US" sz="4800" dirty="0">
                <a:solidFill>
                  <a:schemeClr val="bg1"/>
                </a:solidFill>
                <a:latin typeface="+mn-ea"/>
              </a:endParaRPr>
            </a:p>
          </p:txBody>
        </p:sp>
      </p:grpSp>
      <p:sp>
        <p:nvSpPr>
          <p:cNvPr id="63" name="矩形 62"/>
          <p:cNvSpPr/>
          <p:nvPr>
            <p:custDataLst>
              <p:tags r:id="rId25"/>
            </p:custDataLst>
          </p:nvPr>
        </p:nvSpPr>
        <p:spPr>
          <a:xfrm>
            <a:off x="8007535" y="2551459"/>
            <a:ext cx="2998157" cy="460375"/>
          </a:xfrm>
          <a:prstGeom prst="rect">
            <a:avLst/>
          </a:prstGeom>
        </p:spPr>
        <p:txBody>
          <a:bodyPr wrap="square">
            <a:spAutoFit/>
          </a:bodyPr>
          <a:lstStyle/>
          <a:p>
            <a:r>
              <a:rPr lang="zh-CN" altLang="en-US" sz="2400" dirty="0">
                <a:solidFill>
                  <a:srgbClr val="0170BD"/>
                </a:solidFill>
                <a:latin typeface="方正正粗黑简体" panose="02000000000000000000" pitchFamily="2" charset="-122"/>
                <a:ea typeface="方正正粗黑简体" panose="02000000000000000000" pitchFamily="2" charset="-122"/>
              </a:rPr>
              <a:t>技术选型</a:t>
            </a:r>
            <a:endParaRPr lang="zh-CN" altLang="en-US" sz="2400" dirty="0">
              <a:solidFill>
                <a:srgbClr val="0170BD"/>
              </a:solidFill>
              <a:latin typeface="方正正粗黑简体" panose="02000000000000000000" pitchFamily="2" charset="-122"/>
              <a:ea typeface="方正正粗黑简体" panose="02000000000000000000" pitchFamily="2" charset="-122"/>
            </a:endParaRPr>
          </a:p>
        </p:txBody>
      </p:sp>
      <p:sp>
        <p:nvSpPr>
          <p:cNvPr id="64" name="矩形 63"/>
          <p:cNvSpPr/>
          <p:nvPr>
            <p:custDataLst>
              <p:tags r:id="rId26"/>
            </p:custDataLst>
          </p:nvPr>
        </p:nvSpPr>
        <p:spPr>
          <a:xfrm>
            <a:off x="8052863" y="3009800"/>
            <a:ext cx="2716595" cy="303929"/>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en-US" altLang="zh-CN" sz="1050" dirty="0">
                <a:solidFill>
                  <a:schemeClr val="tx1">
                    <a:lumMod val="50000"/>
                    <a:lumOff val="50000"/>
                  </a:schemeClr>
                </a:solidFill>
                <a:latin typeface="Century Gothic" panose="020B0502020202020204" pitchFamily="34" charset="0"/>
              </a:rPr>
              <a:t>Technical Innovations</a:t>
            </a:r>
            <a:endParaRPr lang="en-US" altLang="zh-CN" sz="1050" dirty="0">
              <a:solidFill>
                <a:schemeClr val="tx1">
                  <a:lumMod val="50000"/>
                  <a:lumOff val="50000"/>
                </a:schemeClr>
              </a:solidFill>
              <a:latin typeface="Century Gothic" panose="020B0502020202020204" pitchFamily="34" charset="0"/>
            </a:endParaRPr>
          </a:p>
        </p:txBody>
      </p:sp>
      <p:grpSp>
        <p:nvGrpSpPr>
          <p:cNvPr id="65" name="组合 64"/>
          <p:cNvGrpSpPr/>
          <p:nvPr>
            <p:custDataLst>
              <p:tags r:id="rId27"/>
            </p:custDataLst>
          </p:nvPr>
        </p:nvGrpSpPr>
        <p:grpSpPr>
          <a:xfrm>
            <a:off x="1536139" y="4230063"/>
            <a:ext cx="991749" cy="991749"/>
            <a:chOff x="2414587" y="2452686"/>
            <a:chExt cx="743812" cy="743812"/>
          </a:xfrm>
        </p:grpSpPr>
        <p:grpSp>
          <p:nvGrpSpPr>
            <p:cNvPr id="66" name="组合 65"/>
            <p:cNvGrpSpPr/>
            <p:nvPr/>
          </p:nvGrpSpPr>
          <p:grpSpPr>
            <a:xfrm>
              <a:off x="2414587" y="2452686"/>
              <a:ext cx="743812" cy="743812"/>
              <a:chOff x="3163162" y="1286736"/>
              <a:chExt cx="1781176" cy="1781176"/>
            </a:xfrm>
          </p:grpSpPr>
          <p:grpSp>
            <p:nvGrpSpPr>
              <p:cNvPr id="68" name="组合 67"/>
              <p:cNvGrpSpPr/>
              <p:nvPr/>
            </p:nvGrpSpPr>
            <p:grpSpPr>
              <a:xfrm>
                <a:off x="3163162" y="1286736"/>
                <a:ext cx="1781176" cy="1781176"/>
                <a:chOff x="5410200" y="1286736"/>
                <a:chExt cx="1781176" cy="1781176"/>
              </a:xfrm>
            </p:grpSpPr>
            <p:grpSp>
              <p:nvGrpSpPr>
                <p:cNvPr id="74" name="组合 73"/>
                <p:cNvGrpSpPr/>
                <p:nvPr/>
              </p:nvGrpSpPr>
              <p:grpSpPr>
                <a:xfrm flipH="1">
                  <a:off x="5410200" y="1286736"/>
                  <a:ext cx="1781176" cy="1781176"/>
                  <a:chOff x="3333750" y="1457325"/>
                  <a:chExt cx="1440000" cy="1440000"/>
                </a:xfrm>
              </p:grpSpPr>
              <p:sp>
                <p:nvSpPr>
                  <p:cNvPr id="76" name="矩形 75"/>
                  <p:cNvSpPr/>
                  <p:nvPr>
                    <p:custDataLst>
                      <p:tags r:id="rId28"/>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7" name="矩形 76"/>
                  <p:cNvSpPr/>
                  <p:nvPr>
                    <p:custDataLst>
                      <p:tags r:id="rId29"/>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8" name="矩形 77"/>
                  <p:cNvSpPr/>
                  <p:nvPr>
                    <p:custDataLst>
                      <p:tags r:id="rId30"/>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9" name="矩形 78"/>
                  <p:cNvSpPr/>
                  <p:nvPr>
                    <p:custDataLst>
                      <p:tags r:id="rId31"/>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75" name="矩形 74"/>
                <p:cNvSpPr/>
                <p:nvPr>
                  <p:custDataLst>
                    <p:tags r:id="rId32"/>
                  </p:custDataLst>
                </p:nvPr>
              </p:nvSpPr>
              <p:spPr>
                <a:xfrm>
                  <a:off x="5448898" y="1338286"/>
                  <a:ext cx="1691999" cy="169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nvGrpSpPr>
              <p:cNvPr id="69" name="组合 68"/>
              <p:cNvGrpSpPr/>
              <p:nvPr/>
            </p:nvGrpSpPr>
            <p:grpSpPr>
              <a:xfrm>
                <a:off x="3333750" y="1457325"/>
                <a:ext cx="1440000" cy="1440000"/>
                <a:chOff x="3333750" y="1457325"/>
                <a:chExt cx="1440000" cy="1440000"/>
              </a:xfrm>
            </p:grpSpPr>
            <p:sp>
              <p:nvSpPr>
                <p:cNvPr id="70" name="矩形 69"/>
                <p:cNvSpPr/>
                <p:nvPr>
                  <p:custDataLst>
                    <p:tags r:id="rId33"/>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1" name="矩形 70"/>
                <p:cNvSpPr/>
                <p:nvPr>
                  <p:custDataLst>
                    <p:tags r:id="rId34"/>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2" name="矩形 71"/>
                <p:cNvSpPr/>
                <p:nvPr>
                  <p:custDataLst>
                    <p:tags r:id="rId35"/>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73" name="矩形 72"/>
                <p:cNvSpPr/>
                <p:nvPr>
                  <p:custDataLst>
                    <p:tags r:id="rId36"/>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sp>
          <p:nvSpPr>
            <p:cNvPr id="67" name="文本框 66"/>
            <p:cNvSpPr txBox="1"/>
            <p:nvPr>
              <p:custDataLst>
                <p:tags r:id="rId37"/>
              </p:custDataLst>
            </p:nvPr>
          </p:nvSpPr>
          <p:spPr>
            <a:xfrm>
              <a:off x="2595816" y="2504302"/>
              <a:ext cx="381355" cy="623248"/>
            </a:xfrm>
            <a:prstGeom prst="rect">
              <a:avLst/>
            </a:prstGeom>
            <a:noFill/>
          </p:spPr>
          <p:txBody>
            <a:bodyPr wrap="none" rtlCol="0">
              <a:spAutoFit/>
            </a:bodyPr>
            <a:lstStyle/>
            <a:p>
              <a:pPr algn="ctr"/>
              <a:r>
                <a:rPr lang="en-US" altLang="zh-CN" sz="4800" dirty="0">
                  <a:solidFill>
                    <a:schemeClr val="bg1"/>
                  </a:solidFill>
                  <a:latin typeface="+mn-ea"/>
                </a:rPr>
                <a:t>3</a:t>
              </a:r>
              <a:endParaRPr lang="zh-CN" altLang="en-US" sz="4800" dirty="0">
                <a:solidFill>
                  <a:schemeClr val="bg1"/>
                </a:solidFill>
                <a:latin typeface="+mn-ea"/>
              </a:endParaRPr>
            </a:p>
          </p:txBody>
        </p:sp>
      </p:grpSp>
      <p:sp>
        <p:nvSpPr>
          <p:cNvPr id="80" name="矩形 79"/>
          <p:cNvSpPr/>
          <p:nvPr>
            <p:custDataLst>
              <p:tags r:id="rId38"/>
            </p:custDataLst>
          </p:nvPr>
        </p:nvSpPr>
        <p:spPr>
          <a:xfrm>
            <a:off x="2527888" y="4305691"/>
            <a:ext cx="3004561" cy="460375"/>
          </a:xfrm>
          <a:prstGeom prst="rect">
            <a:avLst/>
          </a:prstGeom>
        </p:spPr>
        <p:txBody>
          <a:bodyPr wrap="square">
            <a:spAutoFit/>
          </a:bodyPr>
          <a:lstStyle/>
          <a:p>
            <a:r>
              <a:rPr lang="zh-CN" altLang="en-US" sz="2400" dirty="0">
                <a:solidFill>
                  <a:srgbClr val="0170BD"/>
                </a:solidFill>
                <a:latin typeface="方正正粗黑简体" panose="02000000000000000000" pitchFamily="2" charset="-122"/>
                <a:ea typeface="方正正粗黑简体" panose="02000000000000000000" pitchFamily="2" charset="-122"/>
              </a:rPr>
              <a:t>需求分析</a:t>
            </a:r>
            <a:endParaRPr lang="zh-CN" altLang="en-US" sz="2400" dirty="0">
              <a:solidFill>
                <a:srgbClr val="0170BD"/>
              </a:solidFill>
              <a:latin typeface="方正正粗黑简体" panose="02000000000000000000" pitchFamily="2" charset="-122"/>
              <a:ea typeface="方正正粗黑简体" panose="02000000000000000000" pitchFamily="2" charset="-122"/>
            </a:endParaRPr>
          </a:p>
        </p:txBody>
      </p:sp>
      <p:sp>
        <p:nvSpPr>
          <p:cNvPr id="81" name="矩形 80"/>
          <p:cNvSpPr/>
          <p:nvPr>
            <p:custDataLst>
              <p:tags r:id="rId39"/>
            </p:custDataLst>
          </p:nvPr>
        </p:nvSpPr>
        <p:spPr>
          <a:xfrm>
            <a:off x="2573216" y="4775159"/>
            <a:ext cx="2716595" cy="303929"/>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en-US" altLang="zh-CN" sz="1050" dirty="0">
                <a:solidFill>
                  <a:schemeClr val="tx1">
                    <a:lumMod val="50000"/>
                    <a:lumOff val="50000"/>
                  </a:schemeClr>
                </a:solidFill>
                <a:latin typeface="Century Gothic" panose="020B0502020202020204" pitchFamily="34" charset="0"/>
              </a:rPr>
              <a:t>Requirement Analysis</a:t>
            </a:r>
            <a:endParaRPr lang="en-US" altLang="zh-CN" sz="1050" dirty="0">
              <a:solidFill>
                <a:schemeClr val="tx1">
                  <a:lumMod val="50000"/>
                  <a:lumOff val="50000"/>
                </a:schemeClr>
              </a:solidFill>
              <a:latin typeface="Century Gothic" panose="020B0502020202020204" pitchFamily="34" charset="0"/>
            </a:endParaRPr>
          </a:p>
        </p:txBody>
      </p:sp>
      <p:grpSp>
        <p:nvGrpSpPr>
          <p:cNvPr id="82" name="组合 81"/>
          <p:cNvGrpSpPr/>
          <p:nvPr>
            <p:custDataLst>
              <p:tags r:id="rId40"/>
            </p:custDataLst>
          </p:nvPr>
        </p:nvGrpSpPr>
        <p:grpSpPr>
          <a:xfrm>
            <a:off x="7015786" y="4232097"/>
            <a:ext cx="991749" cy="991749"/>
            <a:chOff x="2414587" y="2452686"/>
            <a:chExt cx="743812" cy="743812"/>
          </a:xfrm>
        </p:grpSpPr>
        <p:grpSp>
          <p:nvGrpSpPr>
            <p:cNvPr id="83" name="组合 82"/>
            <p:cNvGrpSpPr/>
            <p:nvPr/>
          </p:nvGrpSpPr>
          <p:grpSpPr>
            <a:xfrm>
              <a:off x="2414587" y="2452686"/>
              <a:ext cx="743812" cy="743812"/>
              <a:chOff x="3163162" y="1286736"/>
              <a:chExt cx="1781176" cy="1781176"/>
            </a:xfrm>
          </p:grpSpPr>
          <p:grpSp>
            <p:nvGrpSpPr>
              <p:cNvPr id="85" name="组合 84"/>
              <p:cNvGrpSpPr/>
              <p:nvPr/>
            </p:nvGrpSpPr>
            <p:grpSpPr>
              <a:xfrm>
                <a:off x="3163162" y="1286736"/>
                <a:ext cx="1781176" cy="1781176"/>
                <a:chOff x="5410200" y="1286736"/>
                <a:chExt cx="1781176" cy="1781176"/>
              </a:xfrm>
            </p:grpSpPr>
            <p:grpSp>
              <p:nvGrpSpPr>
                <p:cNvPr id="91" name="组合 90"/>
                <p:cNvGrpSpPr/>
                <p:nvPr/>
              </p:nvGrpSpPr>
              <p:grpSpPr>
                <a:xfrm flipH="1">
                  <a:off x="5410200" y="1286736"/>
                  <a:ext cx="1781176" cy="1781176"/>
                  <a:chOff x="3333750" y="1457325"/>
                  <a:chExt cx="1440000" cy="1440000"/>
                </a:xfrm>
              </p:grpSpPr>
              <p:sp>
                <p:nvSpPr>
                  <p:cNvPr id="93" name="矩形 92"/>
                  <p:cNvSpPr/>
                  <p:nvPr>
                    <p:custDataLst>
                      <p:tags r:id="rId41"/>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94" name="矩形 93"/>
                  <p:cNvSpPr/>
                  <p:nvPr>
                    <p:custDataLst>
                      <p:tags r:id="rId42"/>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95" name="矩形 94"/>
                  <p:cNvSpPr/>
                  <p:nvPr>
                    <p:custDataLst>
                      <p:tags r:id="rId43"/>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96" name="矩形 95"/>
                  <p:cNvSpPr/>
                  <p:nvPr>
                    <p:custDataLst>
                      <p:tags r:id="rId44"/>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sp>
              <p:nvSpPr>
                <p:cNvPr id="92" name="矩形 91"/>
                <p:cNvSpPr/>
                <p:nvPr>
                  <p:custDataLst>
                    <p:tags r:id="rId45"/>
                  </p:custDataLst>
                </p:nvPr>
              </p:nvSpPr>
              <p:spPr>
                <a:xfrm>
                  <a:off x="5448898" y="1338286"/>
                  <a:ext cx="1691999" cy="169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nvGrpSpPr>
              <p:cNvPr id="86" name="组合 85"/>
              <p:cNvGrpSpPr/>
              <p:nvPr/>
            </p:nvGrpSpPr>
            <p:grpSpPr>
              <a:xfrm>
                <a:off x="3333750" y="1457325"/>
                <a:ext cx="1440000" cy="1440000"/>
                <a:chOff x="3333750" y="1457325"/>
                <a:chExt cx="1440000" cy="1440000"/>
              </a:xfrm>
            </p:grpSpPr>
            <p:sp>
              <p:nvSpPr>
                <p:cNvPr id="87" name="矩形 86"/>
                <p:cNvSpPr/>
                <p:nvPr>
                  <p:custDataLst>
                    <p:tags r:id="rId46"/>
                  </p:custDataLst>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88" name="矩形 87"/>
                <p:cNvSpPr/>
                <p:nvPr>
                  <p:custDataLst>
                    <p:tags r:id="rId47"/>
                  </p:custDataLst>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89" name="矩形 88"/>
                <p:cNvSpPr/>
                <p:nvPr>
                  <p:custDataLst>
                    <p:tags r:id="rId48"/>
                  </p:custDataLst>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sp>
              <p:nvSpPr>
                <p:cNvPr id="90" name="矩形 89"/>
                <p:cNvSpPr/>
                <p:nvPr>
                  <p:custDataLst>
                    <p:tags r:id="rId49"/>
                  </p:custDataLst>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ndParaRPr>
                </a:p>
              </p:txBody>
            </p:sp>
          </p:grpSp>
        </p:grpSp>
        <p:sp>
          <p:nvSpPr>
            <p:cNvPr id="84" name="文本框 83"/>
            <p:cNvSpPr txBox="1"/>
            <p:nvPr>
              <p:custDataLst>
                <p:tags r:id="rId50"/>
              </p:custDataLst>
            </p:nvPr>
          </p:nvSpPr>
          <p:spPr>
            <a:xfrm>
              <a:off x="2595816" y="2504302"/>
              <a:ext cx="381355" cy="623248"/>
            </a:xfrm>
            <a:prstGeom prst="rect">
              <a:avLst/>
            </a:prstGeom>
            <a:noFill/>
          </p:spPr>
          <p:txBody>
            <a:bodyPr wrap="none" rtlCol="0">
              <a:spAutoFit/>
            </a:bodyPr>
            <a:lstStyle/>
            <a:p>
              <a:pPr algn="ctr"/>
              <a:r>
                <a:rPr lang="en-US" altLang="zh-CN" sz="4800" dirty="0">
                  <a:solidFill>
                    <a:schemeClr val="bg1"/>
                  </a:solidFill>
                  <a:latin typeface="+mn-ea"/>
                </a:rPr>
                <a:t>4</a:t>
              </a:r>
              <a:endParaRPr lang="zh-CN" altLang="en-US" sz="4800" dirty="0">
                <a:solidFill>
                  <a:schemeClr val="bg1"/>
                </a:solidFill>
                <a:latin typeface="+mn-ea"/>
              </a:endParaRPr>
            </a:p>
          </p:txBody>
        </p:sp>
      </p:grpSp>
      <p:sp>
        <p:nvSpPr>
          <p:cNvPr id="97" name="矩形 96"/>
          <p:cNvSpPr/>
          <p:nvPr>
            <p:custDataLst>
              <p:tags r:id="rId51"/>
            </p:custDataLst>
          </p:nvPr>
        </p:nvSpPr>
        <p:spPr>
          <a:xfrm>
            <a:off x="8007535" y="4307725"/>
            <a:ext cx="2643511" cy="460375"/>
          </a:xfrm>
          <a:prstGeom prst="rect">
            <a:avLst/>
          </a:prstGeom>
        </p:spPr>
        <p:txBody>
          <a:bodyPr wrap="square">
            <a:spAutoFit/>
          </a:bodyPr>
          <a:lstStyle/>
          <a:p>
            <a:r>
              <a:rPr lang="zh-CN" altLang="en-US" sz="2400" dirty="0">
                <a:solidFill>
                  <a:srgbClr val="0170BD"/>
                </a:solidFill>
                <a:latin typeface="方正正粗黑简体" panose="02000000000000000000" pitchFamily="2" charset="-122"/>
                <a:ea typeface="方正正粗黑简体" panose="02000000000000000000" pitchFamily="2" charset="-122"/>
              </a:rPr>
              <a:t>软件设计</a:t>
            </a:r>
            <a:endParaRPr lang="zh-CN" altLang="en-US" sz="2400" dirty="0">
              <a:solidFill>
                <a:srgbClr val="0170BD"/>
              </a:solidFill>
              <a:latin typeface="方正正粗黑简体" panose="02000000000000000000" pitchFamily="2" charset="-122"/>
              <a:ea typeface="方正正粗黑简体" panose="02000000000000000000" pitchFamily="2" charset="-122"/>
            </a:endParaRPr>
          </a:p>
        </p:txBody>
      </p:sp>
      <p:sp>
        <p:nvSpPr>
          <p:cNvPr id="98" name="矩形 97"/>
          <p:cNvSpPr/>
          <p:nvPr>
            <p:custDataLst>
              <p:tags r:id="rId52"/>
            </p:custDataLst>
          </p:nvPr>
        </p:nvSpPr>
        <p:spPr>
          <a:xfrm>
            <a:off x="8052863" y="4814319"/>
            <a:ext cx="2716595" cy="303929"/>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en-US" altLang="zh-CN" sz="1050" dirty="0">
                <a:solidFill>
                  <a:schemeClr val="tx1">
                    <a:lumMod val="50000"/>
                    <a:lumOff val="50000"/>
                  </a:schemeClr>
                </a:solidFill>
                <a:latin typeface="Century Gothic" panose="020B0502020202020204" pitchFamily="34" charset="0"/>
              </a:rPr>
              <a:t>Software Design</a:t>
            </a:r>
            <a:endParaRPr lang="en-US" altLang="zh-CN" sz="1050" dirty="0">
              <a:solidFill>
                <a:schemeClr val="tx1">
                  <a:lumMod val="50000"/>
                  <a:lumOff val="50000"/>
                </a:schemeClr>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childTnLst>
                          </p:cTn>
                        </p:par>
                        <p:par>
                          <p:cTn id="17" fill="hold">
                            <p:stCondLst>
                              <p:cond delay="175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250"/>
                                        <p:tgtEl>
                                          <p:spTgt spid="35"/>
                                        </p:tgtEl>
                                      </p:cBhvr>
                                    </p:animEffect>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250"/>
                                        <p:tgtEl>
                                          <p:spTgt spid="36"/>
                                        </p:tgtEl>
                                      </p:cBhvr>
                                    </p:animEffect>
                                  </p:childTnLst>
                                </p:cTn>
                              </p:par>
                            </p:childTnLst>
                          </p:cTn>
                        </p:par>
                        <p:par>
                          <p:cTn id="25" fill="hold">
                            <p:stCondLst>
                              <p:cond delay="2750"/>
                            </p:stCondLst>
                            <p:childTnLst>
                              <p:par>
                                <p:cTn id="26" presetID="49" presetClass="entr" presetSubtype="0" decel="100000" fill="hold" nodeType="afterEffect">
                                  <p:stCondLst>
                                    <p:cond delay="25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 calcmode="lin" valueType="num">
                                      <p:cBhvr>
                                        <p:cTn id="30" dur="500" fill="hold"/>
                                        <p:tgtEl>
                                          <p:spTgt spid="48"/>
                                        </p:tgtEl>
                                        <p:attrNameLst>
                                          <p:attrName>style.rotation</p:attrName>
                                        </p:attrNameLst>
                                      </p:cBhvr>
                                      <p:tavLst>
                                        <p:tav tm="0">
                                          <p:val>
                                            <p:fltVal val="360"/>
                                          </p:val>
                                        </p:tav>
                                        <p:tav tm="100000">
                                          <p:val>
                                            <p:fltVal val="0"/>
                                          </p:val>
                                        </p:tav>
                                      </p:tavLst>
                                    </p:anim>
                                    <p:animEffect transition="in" filter="fade">
                                      <p:cBhvr>
                                        <p:cTn id="31" dur="500"/>
                                        <p:tgtEl>
                                          <p:spTgt spid="4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250"/>
                                        <p:tgtEl>
                                          <p:spTgt spid="6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250"/>
                                        <p:tgtEl>
                                          <p:spTgt spid="64"/>
                                        </p:tgtEl>
                                      </p:cBhvr>
                                    </p:animEffect>
                                  </p:childTnLst>
                                </p:cTn>
                              </p:par>
                            </p:childTnLst>
                          </p:cTn>
                        </p:par>
                        <p:par>
                          <p:cTn id="40" fill="hold">
                            <p:stCondLst>
                              <p:cond delay="4500"/>
                            </p:stCondLst>
                            <p:childTnLst>
                              <p:par>
                                <p:cTn id="41" presetID="49" presetClass="entr" presetSubtype="0" decel="100000" fill="hold" nodeType="afterEffect">
                                  <p:stCondLst>
                                    <p:cond delay="25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 calcmode="lin" valueType="num">
                                      <p:cBhvr>
                                        <p:cTn id="45" dur="500" fill="hold"/>
                                        <p:tgtEl>
                                          <p:spTgt spid="65"/>
                                        </p:tgtEl>
                                        <p:attrNameLst>
                                          <p:attrName>style.rotation</p:attrName>
                                        </p:attrNameLst>
                                      </p:cBhvr>
                                      <p:tavLst>
                                        <p:tav tm="0">
                                          <p:val>
                                            <p:fltVal val="360"/>
                                          </p:val>
                                        </p:tav>
                                        <p:tav tm="100000">
                                          <p:val>
                                            <p:fltVal val="0"/>
                                          </p:val>
                                        </p:tav>
                                      </p:tavLst>
                                    </p:anim>
                                    <p:animEffect transition="in" filter="fade">
                                      <p:cBhvr>
                                        <p:cTn id="46" dur="500"/>
                                        <p:tgtEl>
                                          <p:spTgt spid="65"/>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left)">
                                      <p:cBhvr>
                                        <p:cTn id="50" dur="250"/>
                                        <p:tgtEl>
                                          <p:spTgt spid="80"/>
                                        </p:tgtEl>
                                      </p:cBhvr>
                                    </p:animEffect>
                                  </p:childTnLst>
                                </p:cTn>
                              </p:par>
                            </p:childTnLst>
                          </p:cTn>
                        </p:par>
                        <p:par>
                          <p:cTn id="51" fill="hold">
                            <p:stCondLst>
                              <p:cond delay="5750"/>
                            </p:stCondLst>
                            <p:childTnLst>
                              <p:par>
                                <p:cTn id="52" presetID="22" presetClass="entr" presetSubtype="8"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250"/>
                                        <p:tgtEl>
                                          <p:spTgt spid="81"/>
                                        </p:tgtEl>
                                      </p:cBhvr>
                                    </p:animEffect>
                                  </p:childTnLst>
                                </p:cTn>
                              </p:par>
                            </p:childTnLst>
                          </p:cTn>
                        </p:par>
                        <p:par>
                          <p:cTn id="55" fill="hold">
                            <p:stCondLst>
                              <p:cond delay="6250"/>
                            </p:stCondLst>
                            <p:childTnLst>
                              <p:par>
                                <p:cTn id="56" presetID="49" presetClass="entr" presetSubtype="0" decel="100000" fill="hold" nodeType="afterEffect">
                                  <p:stCondLst>
                                    <p:cond delay="250"/>
                                  </p:stCondLst>
                                  <p:childTnLst>
                                    <p:set>
                                      <p:cBhvr>
                                        <p:cTn id="57" dur="1" fill="hold">
                                          <p:stCondLst>
                                            <p:cond delay="0"/>
                                          </p:stCondLst>
                                        </p:cTn>
                                        <p:tgtEl>
                                          <p:spTgt spid="82"/>
                                        </p:tgtEl>
                                        <p:attrNameLst>
                                          <p:attrName>style.visibility</p:attrName>
                                        </p:attrNameLst>
                                      </p:cBhvr>
                                      <p:to>
                                        <p:strVal val="visible"/>
                                      </p:to>
                                    </p:set>
                                    <p:anim calcmode="lin" valueType="num">
                                      <p:cBhvr>
                                        <p:cTn id="58" dur="500" fill="hold"/>
                                        <p:tgtEl>
                                          <p:spTgt spid="82"/>
                                        </p:tgtEl>
                                        <p:attrNameLst>
                                          <p:attrName>ppt_w</p:attrName>
                                        </p:attrNameLst>
                                      </p:cBhvr>
                                      <p:tavLst>
                                        <p:tav tm="0">
                                          <p:val>
                                            <p:fltVal val="0"/>
                                          </p:val>
                                        </p:tav>
                                        <p:tav tm="100000">
                                          <p:val>
                                            <p:strVal val="#ppt_w"/>
                                          </p:val>
                                        </p:tav>
                                      </p:tavLst>
                                    </p:anim>
                                    <p:anim calcmode="lin" valueType="num">
                                      <p:cBhvr>
                                        <p:cTn id="59" dur="500" fill="hold"/>
                                        <p:tgtEl>
                                          <p:spTgt spid="82"/>
                                        </p:tgtEl>
                                        <p:attrNameLst>
                                          <p:attrName>ppt_h</p:attrName>
                                        </p:attrNameLst>
                                      </p:cBhvr>
                                      <p:tavLst>
                                        <p:tav tm="0">
                                          <p:val>
                                            <p:fltVal val="0"/>
                                          </p:val>
                                        </p:tav>
                                        <p:tav tm="100000">
                                          <p:val>
                                            <p:strVal val="#ppt_h"/>
                                          </p:val>
                                        </p:tav>
                                      </p:tavLst>
                                    </p:anim>
                                    <p:anim calcmode="lin" valueType="num">
                                      <p:cBhvr>
                                        <p:cTn id="60" dur="500" fill="hold"/>
                                        <p:tgtEl>
                                          <p:spTgt spid="82"/>
                                        </p:tgtEl>
                                        <p:attrNameLst>
                                          <p:attrName>style.rotation</p:attrName>
                                        </p:attrNameLst>
                                      </p:cBhvr>
                                      <p:tavLst>
                                        <p:tav tm="0">
                                          <p:val>
                                            <p:fltVal val="360"/>
                                          </p:val>
                                        </p:tav>
                                        <p:tav tm="100000">
                                          <p:val>
                                            <p:fltVal val="0"/>
                                          </p:val>
                                        </p:tav>
                                      </p:tavLst>
                                    </p:anim>
                                    <p:animEffect transition="in" filter="fade">
                                      <p:cBhvr>
                                        <p:cTn id="61" dur="500"/>
                                        <p:tgtEl>
                                          <p:spTgt spid="82"/>
                                        </p:tgtEl>
                                      </p:cBhvr>
                                    </p:animEffect>
                                  </p:childTnLst>
                                </p:cTn>
                              </p:par>
                            </p:childTnLst>
                          </p:cTn>
                        </p:par>
                        <p:par>
                          <p:cTn id="62" fill="hold">
                            <p:stCondLst>
                              <p:cond delay="7000"/>
                            </p:stCondLst>
                            <p:childTnLst>
                              <p:par>
                                <p:cTn id="63" presetID="22" presetClass="entr" presetSubtype="8" fill="hold" grpId="0" nodeType="after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wipe(left)">
                                      <p:cBhvr>
                                        <p:cTn id="65" dur="250"/>
                                        <p:tgtEl>
                                          <p:spTgt spid="97"/>
                                        </p:tgtEl>
                                      </p:cBhvr>
                                    </p:animEffect>
                                  </p:childTnLst>
                                </p:cTn>
                              </p:par>
                            </p:childTnLst>
                          </p:cTn>
                        </p:par>
                        <p:par>
                          <p:cTn id="66" fill="hold">
                            <p:stCondLst>
                              <p:cond delay="7500"/>
                            </p:stCondLst>
                            <p:childTnLst>
                              <p:par>
                                <p:cTn id="67" presetID="22" presetClass="entr" presetSubtype="8" fill="hold" grpId="0" nodeType="after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wipe(left)">
                                      <p:cBhvr>
                                        <p:cTn id="69" dur="2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63" grpId="0"/>
      <p:bldP spid="64" grpId="0"/>
      <p:bldP spid="80" grpId="0"/>
      <p:bldP spid="81" grpId="0"/>
      <p:bldP spid="97" grpId="0"/>
      <p:bldP spid="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461665"/>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：管理用户评分</a:t>
            </a:r>
            <a:endParaRPr lang="zh-CN" altLang="en-US" sz="2200" b="1" dirty="0">
              <a:solidFill>
                <a:schemeClr val="bg1"/>
              </a:solidFill>
            </a:endParaRPr>
          </a:p>
        </p:txBody>
      </p:sp>
      <p:sp>
        <p:nvSpPr>
          <p:cNvPr id="19" name="矩形: 单圆角 18"/>
          <p:cNvSpPr/>
          <p:nvPr/>
        </p:nvSpPr>
        <p:spPr>
          <a:xfrm>
            <a:off x="439838" y="1608881"/>
            <a:ext cx="11250592"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334296" y="1779273"/>
          <a:ext cx="11147789" cy="430901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460375"/>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a:t>
            </a:r>
            <a:r>
              <a:rPr lang="en-US" altLang="zh-CN" sz="2200" b="1" dirty="0">
                <a:solidFill>
                  <a:schemeClr val="bg1"/>
                </a:solidFill>
              </a:rPr>
              <a:t>AI</a:t>
            </a:r>
            <a:r>
              <a:rPr lang="zh-CN" altLang="en-US" sz="2200" b="1" dirty="0">
                <a:solidFill>
                  <a:schemeClr val="bg1"/>
                </a:solidFill>
              </a:rPr>
              <a:t>助手智能问答</a:t>
            </a:r>
            <a:endParaRPr lang="zh-CN" altLang="en-US" sz="2200" b="1" dirty="0">
              <a:solidFill>
                <a:schemeClr val="bg1"/>
              </a:solidFill>
            </a:endParaRPr>
          </a:p>
        </p:txBody>
      </p:sp>
      <p:sp>
        <p:nvSpPr>
          <p:cNvPr id="19" name="矩形: 单圆角 18"/>
          <p:cNvSpPr/>
          <p:nvPr/>
        </p:nvSpPr>
        <p:spPr>
          <a:xfrm>
            <a:off x="439838" y="1608881"/>
            <a:ext cx="11250592"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334296" y="1779273"/>
          <a:ext cx="11147789" cy="430901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单圆角 93"/>
          <p:cNvSpPr/>
          <p:nvPr/>
        </p:nvSpPr>
        <p:spPr>
          <a:xfrm>
            <a:off x="334297" y="979054"/>
            <a:ext cx="10950311" cy="401847"/>
          </a:xfrm>
          <a:prstGeom prst="round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460375"/>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主要用例</a:t>
            </a:r>
            <a:r>
              <a:rPr lang="zh-CN" altLang="en-US" sz="2400" b="1" dirty="0">
                <a:solidFill>
                  <a:schemeClr val="bg1"/>
                </a:solidFill>
              </a:rPr>
              <a:t>：</a:t>
            </a:r>
            <a:r>
              <a:rPr lang="zh-CN" altLang="en-US" sz="2200" b="1" dirty="0">
                <a:solidFill>
                  <a:schemeClr val="bg1"/>
                </a:solidFill>
              </a:rPr>
              <a:t>用户</a:t>
            </a:r>
            <a:r>
              <a:rPr lang="en-US" altLang="zh-CN" sz="2200" b="1" dirty="0">
                <a:solidFill>
                  <a:schemeClr val="bg1"/>
                </a:solidFill>
              </a:rPr>
              <a:t>-</a:t>
            </a:r>
            <a:r>
              <a:rPr lang="zh-CN" altLang="en-US" sz="2200" b="1" dirty="0">
                <a:solidFill>
                  <a:schemeClr val="bg1"/>
                </a:solidFill>
              </a:rPr>
              <a:t>管理员消息反馈与通知</a:t>
            </a:r>
            <a:endParaRPr lang="zh-CN" altLang="en-US" sz="2200" b="1" dirty="0">
              <a:solidFill>
                <a:schemeClr val="bg1"/>
              </a:solidFill>
            </a:endParaRPr>
          </a:p>
        </p:txBody>
      </p:sp>
      <p:sp>
        <p:nvSpPr>
          <p:cNvPr id="19" name="矩形: 单圆角 18"/>
          <p:cNvSpPr/>
          <p:nvPr/>
        </p:nvSpPr>
        <p:spPr>
          <a:xfrm>
            <a:off x="439838" y="1608881"/>
            <a:ext cx="11250592"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示 3"/>
          <p:cNvGraphicFramePr/>
          <p:nvPr/>
        </p:nvGraphicFramePr>
        <p:xfrm>
          <a:off x="334296" y="1779273"/>
          <a:ext cx="11147789" cy="430901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单圆角 76"/>
          <p:cNvSpPr/>
          <p:nvPr/>
        </p:nvSpPr>
        <p:spPr>
          <a:xfrm>
            <a:off x="778132" y="3587196"/>
            <a:ext cx="4763264" cy="2574690"/>
          </a:xfrm>
          <a:prstGeom prst="round1Rect">
            <a:avLst>
              <a:gd name="adj" fmla="val 1072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单圆角 93"/>
          <p:cNvSpPr/>
          <p:nvPr/>
        </p:nvSpPr>
        <p:spPr>
          <a:xfrm>
            <a:off x="334297" y="979054"/>
            <a:ext cx="10950311" cy="401847"/>
          </a:xfrm>
          <a:prstGeom prst="round1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0736" y="617032"/>
            <a:ext cx="2083991" cy="646331"/>
          </a:xfrm>
          <a:prstGeom prst="rect">
            <a:avLst/>
          </a:prstGeom>
          <a:solidFill>
            <a:srgbClr val="F2F2F2"/>
          </a:solidFill>
          <a:ln w="31750">
            <a:solidFill>
              <a:srgbClr val="4472C4"/>
            </a:solidFill>
          </a:ln>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rgbClr val="4472C4"/>
                </a:solidFill>
              </a:rPr>
              <a:t>用户需求</a:t>
            </a:r>
            <a:endParaRPr lang="zh-CN" altLang="en-US" sz="3600" b="0" dirty="0">
              <a:solidFill>
                <a:srgbClr val="4472C4"/>
              </a:solidFill>
            </a:endParaRPr>
          </a:p>
        </p:txBody>
      </p:sp>
      <p:sp>
        <p:nvSpPr>
          <p:cNvPr id="6" name="文本框 5"/>
          <p:cNvSpPr txBox="1"/>
          <p:nvPr/>
        </p:nvSpPr>
        <p:spPr>
          <a:xfrm>
            <a:off x="2827966" y="964533"/>
            <a:ext cx="5818194" cy="430887"/>
          </a:xfrm>
          <a:prstGeom prst="rect">
            <a:avLst/>
          </a:prstGeom>
          <a:noFill/>
        </p:spPr>
        <p:txBody>
          <a:bodyPr wrap="square" rtlCol="0">
            <a:spAutoFit/>
          </a:bodyPr>
          <a:lstStyle/>
          <a:p>
            <a:r>
              <a:rPr lang="en-US" altLang="zh-CN" sz="2200" b="1" dirty="0">
                <a:solidFill>
                  <a:schemeClr val="bg1"/>
                </a:solidFill>
              </a:rPr>
              <a:t>——</a:t>
            </a:r>
            <a:r>
              <a:rPr lang="zh-CN" altLang="en-US" sz="2200" b="1" dirty="0">
                <a:solidFill>
                  <a:schemeClr val="bg1"/>
                </a:solidFill>
              </a:rPr>
              <a:t>用户需求的实现优先级</a:t>
            </a:r>
            <a:endParaRPr lang="zh-CN" altLang="en-US" sz="2200" b="1" dirty="0">
              <a:solidFill>
                <a:schemeClr val="bg1"/>
              </a:solidFill>
            </a:endParaRPr>
          </a:p>
        </p:txBody>
      </p:sp>
      <p:sp>
        <p:nvSpPr>
          <p:cNvPr id="19" name="矩形: 单圆角 18"/>
          <p:cNvSpPr/>
          <p:nvPr/>
        </p:nvSpPr>
        <p:spPr>
          <a:xfrm>
            <a:off x="462986" y="1608881"/>
            <a:ext cx="11227443" cy="4632087"/>
          </a:xfrm>
          <a:prstGeom prst="round1Rect">
            <a:avLst/>
          </a:prstGeom>
          <a:noFill/>
          <a:ln w="3492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5994426" y="2187642"/>
            <a:ext cx="1884361" cy="1040849"/>
            <a:chOff x="2829694" y="2928693"/>
            <a:chExt cx="918548" cy="1162150"/>
          </a:xfrm>
        </p:grpSpPr>
        <p:sp>
          <p:nvSpPr>
            <p:cNvPr id="48" name="任意多边形: 形状 47"/>
            <p:cNvSpPr/>
            <p:nvPr/>
          </p:nvSpPr>
          <p:spPr>
            <a:xfrm>
              <a:off x="282969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获取推荐电影</a:t>
              </a:r>
              <a:endParaRPr lang="zh-CN" altLang="en-US" sz="1800" kern="1200" dirty="0"/>
            </a:p>
          </p:txBody>
        </p:sp>
        <p:sp>
          <p:nvSpPr>
            <p:cNvPr id="49" name="任意多边形: 形状 48"/>
            <p:cNvSpPr/>
            <p:nvPr/>
          </p:nvSpPr>
          <p:spPr>
            <a:xfrm>
              <a:off x="2829694" y="3296114"/>
              <a:ext cx="918548" cy="794729"/>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kern="1200" dirty="0"/>
                <a:t>归类：核心功能</a:t>
              </a:r>
              <a:endParaRPr lang="zh-CN" altLang="en-US" kern="1200" dirty="0"/>
            </a:p>
            <a:p>
              <a:pPr marL="114300" lvl="1" indent="-114300" algn="l" defTabSz="533400">
                <a:lnSpc>
                  <a:spcPct val="90000"/>
                </a:lnSpc>
                <a:spcBef>
                  <a:spcPct val="0"/>
                </a:spcBef>
                <a:spcAft>
                  <a:spcPct val="15000"/>
                </a:spcAft>
                <a:buChar char="•"/>
              </a:pPr>
              <a:r>
                <a:rPr lang="zh-CN" altLang="en-US" kern="1200" dirty="0"/>
                <a:t>优先级：关键</a:t>
              </a:r>
              <a:endParaRPr lang="zh-CN" altLang="en-US" kern="1200" dirty="0"/>
            </a:p>
          </p:txBody>
        </p:sp>
      </p:grpSp>
      <p:grpSp>
        <p:nvGrpSpPr>
          <p:cNvPr id="61" name="组合 60"/>
          <p:cNvGrpSpPr/>
          <p:nvPr/>
        </p:nvGrpSpPr>
        <p:grpSpPr>
          <a:xfrm>
            <a:off x="4047490" y="1638300"/>
            <a:ext cx="1440180" cy="730885"/>
            <a:chOff x="3876839" y="2928693"/>
            <a:chExt cx="918548" cy="1206633"/>
          </a:xfrm>
        </p:grpSpPr>
        <p:sp>
          <p:nvSpPr>
            <p:cNvPr id="50" name="任意多边形: 形状 49"/>
            <p:cNvSpPr/>
            <p:nvPr/>
          </p:nvSpPr>
          <p:spPr>
            <a:xfrm>
              <a:off x="3876839"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200" kern="1200" dirty="0"/>
                <a:t>查看已评分电影</a:t>
              </a:r>
              <a:endParaRPr lang="zh-CN" altLang="en-US" sz="1200" kern="1200" dirty="0"/>
            </a:p>
          </p:txBody>
        </p:sp>
        <p:sp>
          <p:nvSpPr>
            <p:cNvPr id="51" name="任意多边形: 形状 50"/>
            <p:cNvSpPr/>
            <p:nvPr/>
          </p:nvSpPr>
          <p:spPr>
            <a:xfrm>
              <a:off x="3876839" y="3296113"/>
              <a:ext cx="918548" cy="839213"/>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归类：核心功能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优先级：辅助</a:t>
              </a:r>
              <a:endParaRPr lang="zh-CN" altLang="en-US" sz="1200" kern="1200" dirty="0"/>
            </a:p>
          </p:txBody>
        </p:sp>
      </p:grpSp>
      <p:grpSp>
        <p:nvGrpSpPr>
          <p:cNvPr id="62" name="组合 61"/>
          <p:cNvGrpSpPr/>
          <p:nvPr/>
        </p:nvGrpSpPr>
        <p:grpSpPr>
          <a:xfrm>
            <a:off x="4036060" y="2451100"/>
            <a:ext cx="1471295" cy="756920"/>
            <a:chOff x="4923984" y="2928693"/>
            <a:chExt cx="918548" cy="1162150"/>
          </a:xfrm>
        </p:grpSpPr>
        <p:sp>
          <p:nvSpPr>
            <p:cNvPr id="52" name="任意多边形: 形状 51"/>
            <p:cNvSpPr/>
            <p:nvPr/>
          </p:nvSpPr>
          <p:spPr>
            <a:xfrm>
              <a:off x="492398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200" kern="1200" dirty="0"/>
                <a:t>查看热门电影</a:t>
              </a:r>
              <a:endParaRPr lang="zh-CN" altLang="en-US" sz="1200" kern="1200" dirty="0"/>
            </a:p>
          </p:txBody>
        </p:sp>
        <p:sp>
          <p:nvSpPr>
            <p:cNvPr id="53" name="任意多边形: 形状 52"/>
            <p:cNvSpPr/>
            <p:nvPr/>
          </p:nvSpPr>
          <p:spPr>
            <a:xfrm>
              <a:off x="4923984" y="3296113"/>
              <a:ext cx="918548" cy="794730"/>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归类：核心功能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优先级：辅助</a:t>
              </a:r>
              <a:endParaRPr lang="zh-CN" altLang="en-US" sz="1200" kern="1200" dirty="0"/>
            </a:p>
          </p:txBody>
        </p:sp>
      </p:grpSp>
      <p:grpSp>
        <p:nvGrpSpPr>
          <p:cNvPr id="63" name="组合 62"/>
          <p:cNvGrpSpPr/>
          <p:nvPr/>
        </p:nvGrpSpPr>
        <p:grpSpPr>
          <a:xfrm>
            <a:off x="6033162" y="3608665"/>
            <a:ext cx="1884361" cy="1080691"/>
            <a:chOff x="5971129" y="2928693"/>
            <a:chExt cx="918548" cy="1206635"/>
          </a:xfrm>
        </p:grpSpPr>
        <p:sp>
          <p:nvSpPr>
            <p:cNvPr id="54" name="任意多边形: 形状 53"/>
            <p:cNvSpPr/>
            <p:nvPr/>
          </p:nvSpPr>
          <p:spPr>
            <a:xfrm>
              <a:off x="5971129"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查看系统统计</a:t>
              </a:r>
              <a:endParaRPr lang="zh-CN" altLang="en-US" sz="1800" kern="1200" dirty="0"/>
            </a:p>
          </p:txBody>
        </p:sp>
        <p:sp>
          <p:nvSpPr>
            <p:cNvPr id="55" name="任意多边形: 形状 54"/>
            <p:cNvSpPr/>
            <p:nvPr/>
          </p:nvSpPr>
          <p:spPr>
            <a:xfrm>
              <a:off x="5971129" y="3296114"/>
              <a:ext cx="918548" cy="839214"/>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kern="1200" dirty="0"/>
                <a:t>归类：外围功能</a:t>
              </a:r>
              <a:endParaRPr lang="zh-CN" altLang="en-US" kern="1200" dirty="0"/>
            </a:p>
            <a:p>
              <a:pPr marL="114300" lvl="1" indent="-114300" algn="l" defTabSz="533400">
                <a:lnSpc>
                  <a:spcPct val="90000"/>
                </a:lnSpc>
                <a:spcBef>
                  <a:spcPct val="0"/>
                </a:spcBef>
                <a:spcAft>
                  <a:spcPct val="15000"/>
                </a:spcAft>
                <a:buChar char="•"/>
              </a:pPr>
              <a:r>
                <a:rPr lang="zh-CN" altLang="en-US" kern="1200" dirty="0"/>
                <a:t>优先级：关键</a:t>
              </a:r>
              <a:endParaRPr lang="zh-CN" altLang="en-US" kern="1200" dirty="0"/>
            </a:p>
          </p:txBody>
        </p:sp>
      </p:grpSp>
      <p:grpSp>
        <p:nvGrpSpPr>
          <p:cNvPr id="64" name="组合 63"/>
          <p:cNvGrpSpPr/>
          <p:nvPr/>
        </p:nvGrpSpPr>
        <p:grpSpPr>
          <a:xfrm>
            <a:off x="6033162" y="4843993"/>
            <a:ext cx="1884361" cy="1080691"/>
            <a:chOff x="7018274" y="2928693"/>
            <a:chExt cx="918548" cy="1162150"/>
          </a:xfrm>
        </p:grpSpPr>
        <p:sp>
          <p:nvSpPr>
            <p:cNvPr id="56" name="任意多边形: 形状 55"/>
            <p:cNvSpPr/>
            <p:nvPr/>
          </p:nvSpPr>
          <p:spPr>
            <a:xfrm>
              <a:off x="701827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电影管理</a:t>
              </a:r>
              <a:endParaRPr lang="zh-CN" altLang="en-US" sz="1800" kern="1200" dirty="0"/>
            </a:p>
          </p:txBody>
        </p:sp>
        <p:sp>
          <p:nvSpPr>
            <p:cNvPr id="57" name="任意多边形: 形状 56"/>
            <p:cNvSpPr/>
            <p:nvPr/>
          </p:nvSpPr>
          <p:spPr>
            <a:xfrm>
              <a:off x="7018274" y="3296113"/>
              <a:ext cx="918548" cy="794730"/>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kern="1200" dirty="0"/>
                <a:t>归类：外围功能</a:t>
              </a:r>
              <a:endParaRPr lang="zh-CN" altLang="en-US" kern="1200" dirty="0"/>
            </a:p>
            <a:p>
              <a:pPr marL="114300" lvl="1" indent="-114300" algn="l" defTabSz="533400">
                <a:lnSpc>
                  <a:spcPct val="90000"/>
                </a:lnSpc>
                <a:spcBef>
                  <a:spcPct val="0"/>
                </a:spcBef>
                <a:spcAft>
                  <a:spcPct val="15000"/>
                </a:spcAft>
                <a:buChar char="•"/>
              </a:pPr>
              <a:r>
                <a:rPr lang="zh-CN" altLang="en-US" kern="1200" dirty="0"/>
                <a:t>优先级：关键</a:t>
              </a:r>
              <a:endParaRPr lang="zh-CN" altLang="en-US" kern="1200" dirty="0"/>
            </a:p>
          </p:txBody>
        </p:sp>
      </p:grpSp>
      <p:grpSp>
        <p:nvGrpSpPr>
          <p:cNvPr id="65" name="组合 64"/>
          <p:cNvGrpSpPr/>
          <p:nvPr/>
        </p:nvGrpSpPr>
        <p:grpSpPr>
          <a:xfrm>
            <a:off x="8106962" y="3622462"/>
            <a:ext cx="1884361" cy="1080691"/>
            <a:chOff x="8065419" y="2928693"/>
            <a:chExt cx="918548" cy="1206635"/>
          </a:xfrm>
        </p:grpSpPr>
        <p:sp>
          <p:nvSpPr>
            <p:cNvPr id="58" name="任意多边形: 形状 57"/>
            <p:cNvSpPr/>
            <p:nvPr/>
          </p:nvSpPr>
          <p:spPr>
            <a:xfrm>
              <a:off x="8065419"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用户管理</a:t>
              </a:r>
              <a:endParaRPr lang="zh-CN" altLang="en-US" sz="1800" kern="1200" dirty="0"/>
            </a:p>
          </p:txBody>
        </p:sp>
        <p:sp>
          <p:nvSpPr>
            <p:cNvPr id="59" name="任意多边形: 形状 58"/>
            <p:cNvSpPr/>
            <p:nvPr/>
          </p:nvSpPr>
          <p:spPr>
            <a:xfrm>
              <a:off x="8065419" y="3296114"/>
              <a:ext cx="918548" cy="839214"/>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kern="1200" dirty="0"/>
                <a:t>归类：外围功能</a:t>
              </a:r>
              <a:endParaRPr lang="zh-CN" altLang="en-US" kern="1200" dirty="0"/>
            </a:p>
            <a:p>
              <a:pPr marL="114300" lvl="1" indent="-114300" algn="l" defTabSz="533400">
                <a:lnSpc>
                  <a:spcPct val="90000"/>
                </a:lnSpc>
                <a:spcBef>
                  <a:spcPct val="0"/>
                </a:spcBef>
                <a:spcAft>
                  <a:spcPct val="15000"/>
                </a:spcAft>
                <a:buChar char="•"/>
              </a:pPr>
              <a:r>
                <a:rPr lang="zh-CN" altLang="en-US" kern="1200" dirty="0"/>
                <a:t>优先级：关键</a:t>
              </a:r>
              <a:endParaRPr lang="zh-CN" altLang="en-US" kern="1200" dirty="0"/>
            </a:p>
          </p:txBody>
        </p:sp>
      </p:grpSp>
      <p:sp>
        <p:nvSpPr>
          <p:cNvPr id="67" name="箭头: 下 66"/>
          <p:cNvSpPr/>
          <p:nvPr/>
        </p:nvSpPr>
        <p:spPr>
          <a:xfrm rot="10800000">
            <a:off x="5636116" y="1713921"/>
            <a:ext cx="248483" cy="44479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p:cNvSpPr/>
          <p:nvPr/>
        </p:nvSpPr>
        <p:spPr>
          <a:xfrm rot="16200000">
            <a:off x="5477402" y="-1581216"/>
            <a:ext cx="263993" cy="99887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5994426" y="1713921"/>
            <a:ext cx="890316" cy="369332"/>
          </a:xfrm>
          <a:prstGeom prst="rect">
            <a:avLst/>
          </a:prstGeom>
          <a:noFill/>
          <a:ln w="38100">
            <a:solidFill>
              <a:srgbClr val="4472C4"/>
            </a:solidFill>
          </a:ln>
        </p:spPr>
        <p:txBody>
          <a:bodyPr wrap="square" rtlCol="0">
            <a:spAutoFit/>
          </a:bodyPr>
          <a:lstStyle/>
          <a:p>
            <a:r>
              <a:rPr lang="zh-CN" altLang="en-US" b="1" dirty="0">
                <a:solidFill>
                  <a:srgbClr val="2F5597"/>
                </a:solidFill>
              </a:rPr>
              <a:t>重要性</a:t>
            </a:r>
            <a:endParaRPr lang="zh-CN" altLang="en-US" b="1" dirty="0">
              <a:solidFill>
                <a:srgbClr val="2F5597"/>
              </a:solidFill>
            </a:endParaRPr>
          </a:p>
        </p:txBody>
      </p:sp>
      <p:sp>
        <p:nvSpPr>
          <p:cNvPr id="73" name="文本框 72"/>
          <p:cNvSpPr txBox="1"/>
          <p:nvPr/>
        </p:nvSpPr>
        <p:spPr>
          <a:xfrm>
            <a:off x="10698491" y="3228491"/>
            <a:ext cx="890316" cy="369332"/>
          </a:xfrm>
          <a:prstGeom prst="rect">
            <a:avLst/>
          </a:prstGeom>
          <a:noFill/>
          <a:ln w="38100">
            <a:solidFill>
              <a:srgbClr val="4472C4"/>
            </a:solidFill>
          </a:ln>
        </p:spPr>
        <p:txBody>
          <a:bodyPr wrap="square" rtlCol="0">
            <a:spAutoFit/>
          </a:bodyPr>
          <a:lstStyle/>
          <a:p>
            <a:r>
              <a:rPr lang="zh-CN" altLang="en-US" b="1" dirty="0">
                <a:solidFill>
                  <a:srgbClr val="2F5597"/>
                </a:solidFill>
              </a:rPr>
              <a:t>优先级</a:t>
            </a:r>
            <a:endParaRPr lang="zh-CN" altLang="en-US" b="1" dirty="0">
              <a:solidFill>
                <a:srgbClr val="2F5597"/>
              </a:solidFill>
            </a:endParaRPr>
          </a:p>
        </p:txBody>
      </p:sp>
      <p:sp>
        <p:nvSpPr>
          <p:cNvPr id="74" name="文本框 73"/>
          <p:cNvSpPr txBox="1"/>
          <p:nvPr/>
        </p:nvSpPr>
        <p:spPr>
          <a:xfrm>
            <a:off x="806189" y="3308227"/>
            <a:ext cx="4846168" cy="2915670"/>
          </a:xfrm>
          <a:prstGeom prst="rect">
            <a:avLst/>
          </a:prstGeom>
          <a:noFill/>
        </p:spPr>
        <p:txBody>
          <a:bodyPr wrap="square" rtlCol="0">
            <a:spAutoFit/>
          </a:bodyPr>
          <a:lstStyle/>
          <a:p>
            <a:endParaRPr lang="zh-CN" altLang="en-US" dirty="0"/>
          </a:p>
          <a:p>
            <a:pPr>
              <a:lnSpc>
                <a:spcPts val="2500"/>
              </a:lnSpc>
            </a:pPr>
            <a:r>
              <a:rPr lang="zh-CN" altLang="en-US" b="1" dirty="0"/>
              <a:t>核心功能</a:t>
            </a:r>
            <a:r>
              <a:rPr lang="zh-CN" altLang="en-US" dirty="0"/>
              <a:t>：直接面向用户使用体验，构成系统的主要服务能力</a:t>
            </a:r>
            <a:endParaRPr lang="zh-CN" altLang="en-US" dirty="0"/>
          </a:p>
          <a:p>
            <a:pPr>
              <a:lnSpc>
                <a:spcPts val="2500"/>
              </a:lnSpc>
            </a:pPr>
            <a:r>
              <a:rPr lang="zh-CN" altLang="en-US" b="1" dirty="0"/>
              <a:t>外围功能</a:t>
            </a:r>
            <a:r>
              <a:rPr lang="zh-CN" altLang="en-US" dirty="0"/>
              <a:t>：用于支撑系统运行和管理，间接提升系统完整性与可维护性</a:t>
            </a:r>
            <a:endParaRPr lang="zh-CN" altLang="en-US" dirty="0"/>
          </a:p>
          <a:p>
            <a:pPr>
              <a:lnSpc>
                <a:spcPts val="2500"/>
              </a:lnSpc>
            </a:pPr>
            <a:r>
              <a:rPr lang="zh-CN" altLang="en-US" b="1" dirty="0"/>
              <a:t>关键需求</a:t>
            </a:r>
            <a:r>
              <a:rPr lang="zh-CN" altLang="en-US" dirty="0"/>
              <a:t>：必须优先实现的功能，缺失将严重影响系统使用</a:t>
            </a:r>
            <a:endParaRPr lang="zh-CN" altLang="en-US" dirty="0"/>
          </a:p>
          <a:p>
            <a:pPr>
              <a:lnSpc>
                <a:spcPts val="2500"/>
              </a:lnSpc>
            </a:pPr>
            <a:r>
              <a:rPr lang="zh-CN" altLang="en-US" b="1" dirty="0"/>
              <a:t>辅助需求</a:t>
            </a:r>
            <a:r>
              <a:rPr lang="zh-CN" altLang="en-US" dirty="0"/>
              <a:t>：可在主要功能完成后补充实现，增强系统体验但不影响核心逻辑。</a:t>
            </a:r>
            <a:endParaRPr lang="zh-CN" altLang="en-US" dirty="0"/>
          </a:p>
        </p:txBody>
      </p:sp>
      <p:grpSp>
        <p:nvGrpSpPr>
          <p:cNvPr id="14" name="组合 13"/>
          <p:cNvGrpSpPr/>
          <p:nvPr/>
        </p:nvGrpSpPr>
        <p:grpSpPr>
          <a:xfrm>
            <a:off x="2468245" y="2461895"/>
            <a:ext cx="1471295" cy="756920"/>
            <a:chOff x="4923984" y="2928693"/>
            <a:chExt cx="918548" cy="1162150"/>
          </a:xfrm>
        </p:grpSpPr>
        <p:sp>
          <p:nvSpPr>
            <p:cNvPr id="15" name="任意多边形: 形状 51"/>
            <p:cNvSpPr/>
            <p:nvPr/>
          </p:nvSpPr>
          <p:spPr>
            <a:xfrm>
              <a:off x="492398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p>
              <a:pPr marL="0" lvl="0" indent="0" algn="ctr" defTabSz="800100">
                <a:lnSpc>
                  <a:spcPct val="90000"/>
                </a:lnSpc>
                <a:spcBef>
                  <a:spcPct val="0"/>
                </a:spcBef>
                <a:spcAft>
                  <a:spcPct val="35000"/>
                </a:spcAft>
                <a:buNone/>
              </a:pPr>
              <a:r>
                <a:rPr lang="zh-CN" altLang="en-US" sz="1200" kern="1200" dirty="0"/>
                <a:t>电影类型</a:t>
              </a:r>
              <a:r>
                <a:rPr lang="zh-CN" altLang="en-US" sz="1200" kern="1200" dirty="0"/>
                <a:t>筛选</a:t>
              </a:r>
              <a:endParaRPr lang="zh-CN" altLang="en-US" sz="1200" kern="1200" dirty="0"/>
            </a:p>
          </p:txBody>
        </p:sp>
        <p:sp>
          <p:nvSpPr>
            <p:cNvPr id="16" name="任意多边形: 形状 52"/>
            <p:cNvSpPr/>
            <p:nvPr/>
          </p:nvSpPr>
          <p:spPr>
            <a:xfrm>
              <a:off x="4923984" y="3296113"/>
              <a:ext cx="918548" cy="794730"/>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p>
              <a:pPr marL="114300" lvl="1" indent="-114300" algn="l" defTabSz="533400">
                <a:lnSpc>
                  <a:spcPct val="90000"/>
                </a:lnSpc>
                <a:spcBef>
                  <a:spcPct val="0"/>
                </a:spcBef>
                <a:spcAft>
                  <a:spcPct val="15000"/>
                </a:spcAft>
                <a:buChar char="•"/>
              </a:pPr>
              <a:r>
                <a:rPr lang="zh-CN" altLang="en-US" sz="1200" kern="1200" dirty="0"/>
                <a:t>归类：核心功能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优先级：辅助</a:t>
              </a:r>
              <a:endParaRPr lang="zh-CN" altLang="en-US" sz="1200" kern="1200" dirty="0"/>
            </a:p>
          </p:txBody>
        </p:sp>
      </p:grpSp>
      <p:grpSp>
        <p:nvGrpSpPr>
          <p:cNvPr id="17" name="组合 16"/>
          <p:cNvGrpSpPr/>
          <p:nvPr/>
        </p:nvGrpSpPr>
        <p:grpSpPr>
          <a:xfrm>
            <a:off x="872490" y="2468245"/>
            <a:ext cx="1440180" cy="730885"/>
            <a:chOff x="3876839" y="2928693"/>
            <a:chExt cx="918548" cy="1206633"/>
          </a:xfrm>
        </p:grpSpPr>
        <p:sp>
          <p:nvSpPr>
            <p:cNvPr id="18" name="任意多边形: 形状 49"/>
            <p:cNvSpPr/>
            <p:nvPr/>
          </p:nvSpPr>
          <p:spPr>
            <a:xfrm>
              <a:off x="3876839"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p>
              <a:pPr marL="0" lvl="0" indent="0" algn="ctr" defTabSz="800100">
                <a:lnSpc>
                  <a:spcPct val="90000"/>
                </a:lnSpc>
                <a:spcBef>
                  <a:spcPct val="0"/>
                </a:spcBef>
                <a:spcAft>
                  <a:spcPct val="35000"/>
                </a:spcAft>
                <a:buNone/>
              </a:pPr>
              <a:r>
                <a:rPr lang="zh-CN" altLang="en-US" sz="1200" kern="1200" dirty="0"/>
                <a:t>发表评论</a:t>
              </a:r>
              <a:endParaRPr lang="zh-CN" altLang="en-US" sz="1200" kern="1200" dirty="0"/>
            </a:p>
          </p:txBody>
        </p:sp>
        <p:sp>
          <p:nvSpPr>
            <p:cNvPr id="20" name="任意多边形: 形状 50"/>
            <p:cNvSpPr/>
            <p:nvPr/>
          </p:nvSpPr>
          <p:spPr>
            <a:xfrm>
              <a:off x="3876839" y="3296113"/>
              <a:ext cx="918548" cy="839213"/>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p>
              <a:pPr marL="114300" lvl="1" indent="-114300" algn="l" defTabSz="533400">
                <a:lnSpc>
                  <a:spcPct val="90000"/>
                </a:lnSpc>
                <a:spcBef>
                  <a:spcPct val="0"/>
                </a:spcBef>
                <a:spcAft>
                  <a:spcPct val="15000"/>
                </a:spcAft>
                <a:buChar char="•"/>
              </a:pPr>
              <a:r>
                <a:rPr lang="zh-CN" altLang="en-US" sz="1200" kern="1200" dirty="0"/>
                <a:t>归类：核心功能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优先级：辅助</a:t>
              </a:r>
              <a:endParaRPr lang="zh-CN" altLang="en-US" sz="1200" kern="1200" dirty="0"/>
            </a:p>
          </p:txBody>
        </p:sp>
      </p:grpSp>
      <p:grpSp>
        <p:nvGrpSpPr>
          <p:cNvPr id="21" name="组合 20"/>
          <p:cNvGrpSpPr/>
          <p:nvPr/>
        </p:nvGrpSpPr>
        <p:grpSpPr>
          <a:xfrm>
            <a:off x="2468245" y="1642745"/>
            <a:ext cx="1471295" cy="756920"/>
            <a:chOff x="4923984" y="2928693"/>
            <a:chExt cx="918548" cy="1162150"/>
          </a:xfrm>
        </p:grpSpPr>
        <p:sp>
          <p:nvSpPr>
            <p:cNvPr id="22" name="任意多边形: 形状 51"/>
            <p:cNvSpPr/>
            <p:nvPr/>
          </p:nvSpPr>
          <p:spPr>
            <a:xfrm>
              <a:off x="492398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p>
              <a:pPr marL="0" lvl="0" indent="0" algn="ctr" defTabSz="800100">
                <a:lnSpc>
                  <a:spcPct val="90000"/>
                </a:lnSpc>
                <a:spcBef>
                  <a:spcPct val="0"/>
                </a:spcBef>
                <a:spcAft>
                  <a:spcPct val="35000"/>
                </a:spcAft>
                <a:buNone/>
              </a:pPr>
              <a:r>
                <a:rPr lang="en-US" altLang="zh-CN" sz="1000" kern="1200" dirty="0"/>
                <a:t>AI</a:t>
              </a:r>
              <a:r>
                <a:rPr lang="zh-CN" altLang="en-US" sz="1000" kern="1200" dirty="0"/>
                <a:t>助手数字智能回答</a:t>
              </a:r>
              <a:endParaRPr lang="zh-CN" altLang="en-US" sz="1000" kern="1200" dirty="0"/>
            </a:p>
          </p:txBody>
        </p:sp>
        <p:sp>
          <p:nvSpPr>
            <p:cNvPr id="23" name="任意多边形: 形状 52"/>
            <p:cNvSpPr/>
            <p:nvPr/>
          </p:nvSpPr>
          <p:spPr>
            <a:xfrm>
              <a:off x="4923984" y="3296113"/>
              <a:ext cx="918548" cy="794730"/>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p>
              <a:pPr marL="114300" lvl="1" indent="-114300" algn="l" defTabSz="533400">
                <a:lnSpc>
                  <a:spcPct val="90000"/>
                </a:lnSpc>
                <a:spcBef>
                  <a:spcPct val="0"/>
                </a:spcBef>
                <a:spcAft>
                  <a:spcPct val="15000"/>
                </a:spcAft>
                <a:buChar char="•"/>
              </a:pPr>
              <a:r>
                <a:rPr lang="zh-CN" altLang="en-US" sz="1200" kern="1200" dirty="0"/>
                <a:t>归类：核心功能</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优先级：</a:t>
              </a:r>
              <a:r>
                <a:rPr lang="zh-CN" altLang="en-US" sz="1200" kern="1200" dirty="0"/>
                <a:t>关键</a:t>
              </a:r>
              <a:endParaRPr lang="zh-CN" altLang="en-US" sz="1200" kern="1200" dirty="0"/>
            </a:p>
          </p:txBody>
        </p:sp>
      </p:grpSp>
      <p:grpSp>
        <p:nvGrpSpPr>
          <p:cNvPr id="24" name="组合 23"/>
          <p:cNvGrpSpPr/>
          <p:nvPr/>
        </p:nvGrpSpPr>
        <p:grpSpPr>
          <a:xfrm>
            <a:off x="8107045" y="4843780"/>
            <a:ext cx="1883410" cy="1080770"/>
            <a:chOff x="4923984" y="2928693"/>
            <a:chExt cx="918548" cy="1162150"/>
          </a:xfrm>
        </p:grpSpPr>
        <p:sp>
          <p:nvSpPr>
            <p:cNvPr id="25" name="任意多边形: 形状 51"/>
            <p:cNvSpPr/>
            <p:nvPr/>
          </p:nvSpPr>
          <p:spPr>
            <a:xfrm>
              <a:off x="4923984" y="2928693"/>
              <a:ext cx="918548" cy="367419"/>
            </a:xfrm>
            <a:custGeom>
              <a:avLst/>
              <a:gdLst>
                <a:gd name="connsiteX0" fmla="*/ 0 w 918548"/>
                <a:gd name="connsiteY0" fmla="*/ 0 h 367419"/>
                <a:gd name="connsiteX1" fmla="*/ 918548 w 918548"/>
                <a:gd name="connsiteY1" fmla="*/ 0 h 367419"/>
                <a:gd name="connsiteX2" fmla="*/ 918548 w 918548"/>
                <a:gd name="connsiteY2" fmla="*/ 367419 h 367419"/>
                <a:gd name="connsiteX3" fmla="*/ 0 w 918548"/>
                <a:gd name="connsiteY3" fmla="*/ 367419 h 367419"/>
                <a:gd name="connsiteX4" fmla="*/ 0 w 918548"/>
                <a:gd name="connsiteY4" fmla="*/ 0 h 36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367419">
                  <a:moveTo>
                    <a:pt x="0" y="0"/>
                  </a:moveTo>
                  <a:lnTo>
                    <a:pt x="918548" y="0"/>
                  </a:lnTo>
                  <a:lnTo>
                    <a:pt x="918548" y="367419"/>
                  </a:lnTo>
                  <a:lnTo>
                    <a:pt x="0" y="36741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p>
              <a:pPr marL="0" lvl="0" indent="0" algn="ctr" defTabSz="800100">
                <a:lnSpc>
                  <a:spcPct val="90000"/>
                </a:lnSpc>
                <a:spcBef>
                  <a:spcPct val="0"/>
                </a:spcBef>
                <a:spcAft>
                  <a:spcPct val="35000"/>
                </a:spcAft>
                <a:buNone/>
              </a:pPr>
              <a:r>
                <a:rPr lang="zh-CN" altLang="en-US" sz="1400" kern="1200" dirty="0"/>
                <a:t>AI助手数字</a:t>
              </a:r>
              <a:r>
                <a:rPr lang="zh-CN" altLang="en-US" sz="1400" kern="1200" dirty="0"/>
                <a:t>智能回答</a:t>
              </a:r>
              <a:endParaRPr lang="zh-CN" altLang="en-US" sz="1400" kern="1200" dirty="0"/>
            </a:p>
          </p:txBody>
        </p:sp>
        <p:sp>
          <p:nvSpPr>
            <p:cNvPr id="26" name="任意多边形: 形状 52"/>
            <p:cNvSpPr/>
            <p:nvPr/>
          </p:nvSpPr>
          <p:spPr>
            <a:xfrm>
              <a:off x="4923984" y="3296113"/>
              <a:ext cx="918548" cy="794730"/>
            </a:xfrm>
            <a:custGeom>
              <a:avLst/>
              <a:gdLst>
                <a:gd name="connsiteX0" fmla="*/ 0 w 918548"/>
                <a:gd name="connsiteY0" fmla="*/ 0 h 1625040"/>
                <a:gd name="connsiteX1" fmla="*/ 918548 w 918548"/>
                <a:gd name="connsiteY1" fmla="*/ 0 h 1625040"/>
                <a:gd name="connsiteX2" fmla="*/ 918548 w 918548"/>
                <a:gd name="connsiteY2" fmla="*/ 1625040 h 1625040"/>
                <a:gd name="connsiteX3" fmla="*/ 0 w 918548"/>
                <a:gd name="connsiteY3" fmla="*/ 1625040 h 1625040"/>
                <a:gd name="connsiteX4" fmla="*/ 0 w 918548"/>
                <a:gd name="connsiteY4" fmla="*/ 0 h 16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48" h="1625040">
                  <a:moveTo>
                    <a:pt x="0" y="0"/>
                  </a:moveTo>
                  <a:lnTo>
                    <a:pt x="918548" y="0"/>
                  </a:lnTo>
                  <a:lnTo>
                    <a:pt x="918548" y="1625040"/>
                  </a:lnTo>
                  <a:lnTo>
                    <a:pt x="0" y="16250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p>
              <a:pPr marL="114300" lvl="1" indent="-114300" algn="l" defTabSz="533400">
                <a:lnSpc>
                  <a:spcPct val="90000"/>
                </a:lnSpc>
                <a:spcBef>
                  <a:spcPct val="0"/>
                </a:spcBef>
                <a:spcAft>
                  <a:spcPct val="15000"/>
                </a:spcAft>
                <a:buChar char="•"/>
              </a:pPr>
              <a:r>
                <a:rPr lang="zh-CN" altLang="en-US" sz="1800" kern="1200" dirty="0"/>
                <a:t>归类</a:t>
              </a:r>
              <a:r>
                <a:rPr lang="zh-CN" altLang="en-US" sz="1200" kern="1200" dirty="0"/>
                <a:t>：</a:t>
              </a:r>
              <a:r>
                <a:rPr lang="zh-CN" altLang="en-US" sz="1800" kern="1200" dirty="0"/>
                <a:t>核心功能</a:t>
              </a:r>
              <a:endParaRPr lang="zh-CN" altLang="en-US" sz="1200" kern="1200" dirty="0"/>
            </a:p>
            <a:p>
              <a:pPr marL="114300" lvl="1" indent="-114300" algn="l" defTabSz="533400">
                <a:lnSpc>
                  <a:spcPct val="90000"/>
                </a:lnSpc>
                <a:spcBef>
                  <a:spcPct val="0"/>
                </a:spcBef>
                <a:spcAft>
                  <a:spcPct val="15000"/>
                </a:spcAft>
                <a:buChar char="•"/>
              </a:pPr>
              <a:r>
                <a:rPr lang="zh-CN" altLang="en-US" sz="1800" kern="1200" dirty="0"/>
                <a:t>优先</a:t>
              </a:r>
              <a:r>
                <a:rPr lang="zh-CN" altLang="en-US" sz="1800" kern="1200" dirty="0"/>
                <a:t>级：关键</a:t>
              </a:r>
              <a:endParaRPr lang="zh-CN" altLang="en-US" sz="1200" kern="1200" dirty="0"/>
            </a:p>
          </p:txBody>
        </p:sp>
      </p:grpSp>
    </p:spTree>
  </p:cSld>
  <p:clrMapOvr>
    <a:masterClrMapping/>
  </p:clrMapOvr>
  <mc:AlternateContent xmlns:mc="http://schemas.openxmlformats.org/markup-compatibility/2006">
    <mc:Choice xmlns:p14="http://schemas.microsoft.com/office/powerpoint/2010/main" Requires="p14">
      <p:transition p14:dur="10" advClick="0" advTm="3000"/>
    </mc:Choice>
    <mc:Fallback>
      <p:transition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08550" y="1372748"/>
            <a:ext cx="2374901" cy="2374902"/>
            <a:chOff x="3681412" y="1029561"/>
            <a:chExt cx="1781176" cy="1781176"/>
          </a:xfrm>
        </p:grpSpPr>
        <p:grpSp>
          <p:nvGrpSpPr>
            <p:cNvPr id="21" name="组合 20"/>
            <p:cNvGrpSpPr/>
            <p:nvPr/>
          </p:nvGrpSpPr>
          <p:grpSpPr>
            <a:xfrm>
              <a:off x="3681412" y="1029561"/>
              <a:ext cx="1781176" cy="1781176"/>
              <a:chOff x="3163162" y="1286736"/>
              <a:chExt cx="1781176" cy="1781176"/>
            </a:xfrm>
          </p:grpSpPr>
          <p:grpSp>
            <p:nvGrpSpPr>
              <p:cNvPr id="20" name="组合 19"/>
              <p:cNvGrpSpPr/>
              <p:nvPr/>
            </p:nvGrpSpPr>
            <p:grpSpPr>
              <a:xfrm>
                <a:off x="3163162" y="1286736"/>
                <a:ext cx="1781176" cy="1781176"/>
                <a:chOff x="5410200" y="1286736"/>
                <a:chExt cx="1781176" cy="1781176"/>
              </a:xfrm>
            </p:grpSpPr>
            <p:grpSp>
              <p:nvGrpSpPr>
                <p:cNvPr id="14" name="组合 13"/>
                <p:cNvGrpSpPr/>
                <p:nvPr/>
              </p:nvGrpSpPr>
              <p:grpSpPr>
                <a:xfrm flipH="1">
                  <a:off x="5410200" y="1286736"/>
                  <a:ext cx="1781176" cy="1781176"/>
                  <a:chOff x="3333750" y="1457325"/>
                  <a:chExt cx="1440000" cy="1440000"/>
                </a:xfrm>
              </p:grpSpPr>
              <p:sp>
                <p:nvSpPr>
                  <p:cNvPr id="15" name="矩形 1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6" name="矩形 1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7" name="矩形 16"/>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8" name="矩形 17"/>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sp>
              <p:nvSpPr>
                <p:cNvPr id="19" name="矩形 18"/>
                <p:cNvSpPr/>
                <p:nvPr/>
              </p:nvSpPr>
              <p:spPr>
                <a:xfrm>
                  <a:off x="5458688" y="1331325"/>
                  <a:ext cx="1692000" cy="16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nvGrpSpPr>
              <p:cNvPr id="13" name="组合 12"/>
              <p:cNvGrpSpPr/>
              <p:nvPr/>
            </p:nvGrpSpPr>
            <p:grpSpPr>
              <a:xfrm>
                <a:off x="3333750" y="1457325"/>
                <a:ext cx="1440000" cy="1440000"/>
                <a:chOff x="3333750" y="1457325"/>
                <a:chExt cx="1440000" cy="1440000"/>
              </a:xfrm>
            </p:grpSpPr>
            <p:sp>
              <p:nvSpPr>
                <p:cNvPr id="5" name="矩形 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6" name="矩形 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9" name="矩形 8"/>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0" name="矩形 9"/>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sp>
          <p:nvSpPr>
            <p:cNvPr id="12" name="文本框 11"/>
            <p:cNvSpPr txBox="1"/>
            <p:nvPr/>
          </p:nvSpPr>
          <p:spPr>
            <a:xfrm>
              <a:off x="4126706" y="1135320"/>
              <a:ext cx="861053" cy="1546577"/>
            </a:xfrm>
            <a:prstGeom prst="rect">
              <a:avLst/>
            </a:prstGeom>
            <a:noFill/>
          </p:spPr>
          <p:txBody>
            <a:bodyPr wrap="none" rtlCol="0">
              <a:spAutoFit/>
            </a:bodyPr>
            <a:lstStyle/>
            <a:p>
              <a:r>
                <a:rPr lang="en-US" altLang="zh-CN" sz="12800" dirty="0">
                  <a:solidFill>
                    <a:prstClr val="white"/>
                  </a:solidFill>
                  <a:latin typeface="微软雅黑" panose="020B0503020204020204" pitchFamily="34" charset="-122"/>
                </a:rPr>
                <a:t>4</a:t>
              </a:r>
              <a:endParaRPr lang="zh-CN" altLang="en-US" sz="12800" dirty="0">
                <a:solidFill>
                  <a:prstClr val="white"/>
                </a:solidFill>
                <a:latin typeface="微软雅黑" panose="020B0503020204020204" pitchFamily="34" charset="-122"/>
              </a:endParaRPr>
            </a:p>
          </p:txBody>
        </p:sp>
      </p:grpSp>
      <p:sp>
        <p:nvSpPr>
          <p:cNvPr id="22" name="矩形 21"/>
          <p:cNvSpPr/>
          <p:nvPr/>
        </p:nvSpPr>
        <p:spPr>
          <a:xfrm>
            <a:off x="2421166" y="4180248"/>
            <a:ext cx="7334629" cy="646331"/>
          </a:xfrm>
          <a:prstGeom prst="rect">
            <a:avLst/>
          </a:prstGeom>
        </p:spPr>
        <p:txBody>
          <a:bodyPr wrap="square">
            <a:spAutoFit/>
          </a:bodyPr>
          <a:lstStyle/>
          <a:p>
            <a:pPr algn="ctr"/>
            <a:r>
              <a:rPr lang="zh-CN" altLang="en-US" sz="3600" dirty="0">
                <a:solidFill>
                  <a:srgbClr val="0170BD"/>
                </a:solidFill>
                <a:latin typeface="方正正粗黑简体" panose="02000000000000000000" pitchFamily="2" charset="-122"/>
                <a:ea typeface="方正正粗黑简体" panose="02000000000000000000" pitchFamily="2" charset="-122"/>
              </a:rPr>
              <a:t>软件设计</a:t>
            </a:r>
            <a:endParaRPr lang="zh-CN" altLang="en-US" sz="3600" dirty="0">
              <a:solidFill>
                <a:srgbClr val="0170BD"/>
              </a:solidFill>
              <a:latin typeface="方正正粗黑简体" panose="02000000000000000000" pitchFamily="2" charset="-122"/>
              <a:ea typeface="方正正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70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8356922" y="1712593"/>
            <a:ext cx="3044143" cy="4255520"/>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3175" y="559435"/>
            <a:ext cx="3946525" cy="645160"/>
          </a:xfrm>
          <a:prstGeom prst="rect">
            <a:avLst/>
          </a:prstGeom>
          <a:solidFill>
            <a:srgbClr val="4472C4"/>
          </a:solidFill>
        </p:spPr>
        <p:txBody>
          <a:bodyPr wrap="square">
            <a:spAutoFit/>
          </a:bodyPr>
          <a:lstStyle/>
          <a:p>
            <a:r>
              <a:rPr lang="zh-CN" altLang="zh-CN" sz="3600" b="1" kern="100" dirty="0">
                <a:solidFill>
                  <a:schemeClr val="bg1"/>
                </a:solidFill>
                <a:effectLst/>
                <a:latin typeface="黑体" panose="02010609060101010101" charset="-122"/>
                <a:ea typeface="黑体" panose="02010609060101010101" charset="-122"/>
                <a:cs typeface="宋体" panose="02010600030101010101" pitchFamily="2" charset="-122"/>
              </a:rPr>
              <a:t>系统总体架构设计</a:t>
            </a:r>
            <a:endParaRPr lang="zh-CN" altLang="en-US" sz="3600" b="1" dirty="0">
              <a:solidFill>
                <a:schemeClr val="bg1"/>
              </a:solidFill>
              <a:latin typeface="黑体" panose="02010609060101010101" charset="-122"/>
              <a:ea typeface="黑体" panose="02010609060101010101" charset="-122"/>
            </a:endParaRPr>
          </a:p>
        </p:txBody>
      </p:sp>
      <p:sp>
        <p:nvSpPr>
          <p:cNvPr id="11" name="箭头: 五边形 10"/>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flipH="1">
            <a:off x="8409007" y="1855195"/>
            <a:ext cx="3044143" cy="2584450"/>
          </a:xfrm>
          <a:prstGeom prst="rect">
            <a:avLst/>
          </a:prstGeom>
          <a:noFill/>
        </p:spPr>
        <p:txBody>
          <a:bodyPr wrap="square">
            <a:spAutoFit/>
          </a:bodyPr>
          <a:lstStyle/>
          <a:p>
            <a:r>
              <a:rPr lang="zh-CN" altLang="en-US" dirty="0"/>
              <a:t>    本系统采用典型的 </a:t>
            </a:r>
            <a:r>
              <a:rPr lang="en-US" altLang="zh-CN" b="1" dirty="0"/>
              <a:t>MVC </a:t>
            </a:r>
            <a:r>
              <a:rPr lang="zh-CN" altLang="en-US" b="1" dirty="0"/>
              <a:t>模式与分层架构设计</a:t>
            </a:r>
            <a:r>
              <a:rPr lang="zh-CN" altLang="en-US" dirty="0"/>
              <a:t>，将整个应用划分为前端</a:t>
            </a:r>
            <a:r>
              <a:rPr lang="en-US" altLang="zh-CN" dirty="0"/>
              <a:t>UI</a:t>
            </a:r>
            <a:r>
              <a:rPr lang="zh-CN" altLang="en-US" dirty="0"/>
              <a:t>、应用服务层、业务逻辑层、数据访问层和数据存储层，各模块职责清晰、解耦性强。通过系统架构图可直观展示各部分功能模块及其交互关系。</a:t>
            </a:r>
            <a:endParaRPr lang="zh-CN" altLang="en-US" dirty="0"/>
          </a:p>
          <a:p>
            <a:r>
              <a:rPr lang="zh-CN" altLang="en-US" dirty="0"/>
              <a:t>    </a:t>
            </a:r>
            <a:endParaRPr lang="zh-CN" altLang="en-US" dirty="0"/>
          </a:p>
        </p:txBody>
      </p:sp>
      <p:pic>
        <p:nvPicPr>
          <p:cNvPr id="2" name="图片 2"/>
          <p:cNvPicPr>
            <a:picLocks noChangeAspect="1"/>
          </p:cNvPicPr>
          <p:nvPr/>
        </p:nvPicPr>
        <p:blipFill>
          <a:blip r:embed="rId1"/>
          <a:stretch>
            <a:fillRect/>
          </a:stretch>
        </p:blipFill>
        <p:spPr>
          <a:xfrm>
            <a:off x="1806575" y="1855153"/>
            <a:ext cx="5756910" cy="4016375"/>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8356922" y="1712593"/>
            <a:ext cx="3044143" cy="4255520"/>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3213" y="559284"/>
            <a:ext cx="3854371" cy="645160"/>
          </a:xfrm>
          <a:prstGeom prst="rect">
            <a:avLst/>
          </a:prstGeom>
          <a:solidFill>
            <a:srgbClr val="4472C4"/>
          </a:solidFill>
        </p:spPr>
        <p:txBody>
          <a:bodyPr wrap="square">
            <a:spAutoFit/>
          </a:bodyPr>
          <a:lstStyle/>
          <a:p>
            <a:r>
              <a:rPr lang="zh-CN" altLang="en-US" sz="3600" b="1" dirty="0">
                <a:solidFill>
                  <a:schemeClr val="bg1"/>
                </a:solidFill>
                <a:latin typeface="黑体" panose="02010609060101010101" charset="-122"/>
                <a:ea typeface="黑体" panose="02010609060101010101" charset="-122"/>
              </a:rPr>
              <a:t>界面设计（前台）</a:t>
            </a:r>
            <a:endParaRPr lang="zh-CN" altLang="en-US" sz="3600" b="1" dirty="0">
              <a:solidFill>
                <a:schemeClr val="bg1"/>
              </a:solidFill>
              <a:latin typeface="黑体" panose="02010609060101010101" charset="-122"/>
              <a:ea typeface="黑体" panose="02010609060101010101" charset="-122"/>
            </a:endParaRPr>
          </a:p>
        </p:txBody>
      </p:sp>
      <p:sp>
        <p:nvSpPr>
          <p:cNvPr id="11" name="箭头: 五边形 10"/>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flipH="1">
            <a:off x="8356937" y="1778995"/>
            <a:ext cx="3044143" cy="4123055"/>
          </a:xfrm>
          <a:prstGeom prst="rect">
            <a:avLst/>
          </a:prstGeom>
          <a:noFill/>
        </p:spPr>
        <p:txBody>
          <a:bodyPr wrap="square">
            <a:spAutoFit/>
          </a:bodyPr>
          <a:lstStyle/>
          <a:p>
            <a:r>
              <a:rPr lang="zh-CN" altLang="en-US" dirty="0"/>
              <a:t>  </a:t>
            </a:r>
            <a:r>
              <a:rPr lang="zh-CN" altLang="en-US" sz="1600" dirty="0"/>
              <a:t>  用户功能导航栏位于页面顶部，集中展示热门电影、为我推荐、我的已评分、电影筛选、评论和我的成就等核心入口，高亮指示当前页面，切换便捷。</a:t>
            </a:r>
            <a:endParaRPr lang="zh-CN" altLang="en-US" sz="1600" dirty="0"/>
          </a:p>
          <a:p>
            <a:r>
              <a:rPr lang="zh-CN" altLang="en-US" sz="1600" dirty="0"/>
              <a:t>内容区位于导航栏下方，采用卡片式布局，内容随菜单切换动态展示，视觉层次清晰，浏览高效。</a:t>
            </a:r>
            <a:endParaRPr lang="zh-CN" altLang="en-US" sz="1600" dirty="0"/>
          </a:p>
          <a:p>
            <a:r>
              <a:rPr lang="zh-CN" altLang="en-US" sz="1600" dirty="0"/>
              <a:t>整体布局分明，导航栏与内容区层级明确，所有功能切换均围绕主导航栏展开。</a:t>
            </a:r>
            <a:endParaRPr lang="zh-CN" altLang="en-US" sz="1600" dirty="0"/>
          </a:p>
          <a:p>
            <a:r>
              <a:rPr lang="zh-CN" altLang="en-US" sz="1600" dirty="0"/>
              <a:t>页面右下角设有</a:t>
            </a:r>
            <a:r>
              <a:rPr lang="en-US" altLang="zh-CN" sz="1600" dirty="0"/>
              <a:t>AI</a:t>
            </a:r>
            <a:r>
              <a:rPr lang="zh-CN" altLang="en-US" sz="1600" dirty="0"/>
              <a:t>助手悬浮按钮，随时可唤起智能问答，方便获取推荐与数据查询，增强系统交互性与智能化</a:t>
            </a:r>
            <a:r>
              <a:rPr lang="zh-CN" altLang="en-US" dirty="0"/>
              <a:t>。</a:t>
            </a:r>
            <a:endParaRPr lang="zh-CN" altLang="en-US" dirty="0"/>
          </a:p>
          <a:p>
            <a:r>
              <a:rPr lang="zh-CN" altLang="en-US" dirty="0"/>
              <a:t>    </a:t>
            </a:r>
            <a:endParaRPr lang="zh-CN" altLang="en-US" dirty="0"/>
          </a:p>
        </p:txBody>
      </p:sp>
      <p:pic>
        <p:nvPicPr>
          <p:cNvPr id="20" name="图片 1"/>
          <p:cNvPicPr>
            <a:picLocks noChangeAspect="1"/>
          </p:cNvPicPr>
          <p:nvPr/>
        </p:nvPicPr>
        <p:blipFill>
          <a:blip r:embed="rId1"/>
          <a:stretch>
            <a:fillRect/>
          </a:stretch>
        </p:blipFill>
        <p:spPr>
          <a:xfrm>
            <a:off x="928370" y="2029460"/>
            <a:ext cx="6974840" cy="3435350"/>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8356922" y="1712593"/>
            <a:ext cx="3044143" cy="4255520"/>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3213" y="559284"/>
            <a:ext cx="3854371" cy="645160"/>
          </a:xfrm>
          <a:prstGeom prst="rect">
            <a:avLst/>
          </a:prstGeom>
          <a:solidFill>
            <a:srgbClr val="4472C4"/>
          </a:solidFill>
        </p:spPr>
        <p:txBody>
          <a:bodyPr wrap="square">
            <a:spAutoFit/>
          </a:bodyPr>
          <a:lstStyle/>
          <a:p>
            <a:r>
              <a:rPr lang="zh-CN" altLang="en-US" sz="3600" b="1" dirty="0">
                <a:solidFill>
                  <a:schemeClr val="bg1"/>
                </a:solidFill>
                <a:latin typeface="黑体" panose="02010609060101010101" charset="-122"/>
                <a:ea typeface="黑体" panose="02010609060101010101" charset="-122"/>
              </a:rPr>
              <a:t>界面设计（后台）</a:t>
            </a:r>
            <a:endParaRPr lang="zh-CN" altLang="en-US" sz="3600" b="1" dirty="0">
              <a:solidFill>
                <a:schemeClr val="bg1"/>
              </a:solidFill>
              <a:latin typeface="黑体" panose="02010609060101010101" charset="-122"/>
              <a:ea typeface="黑体" panose="02010609060101010101" charset="-122"/>
            </a:endParaRPr>
          </a:p>
        </p:txBody>
      </p:sp>
      <p:sp>
        <p:nvSpPr>
          <p:cNvPr id="11" name="箭头: 五边形 10"/>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flipH="1">
            <a:off x="8356937" y="1778995"/>
            <a:ext cx="3044143" cy="3784600"/>
          </a:xfrm>
          <a:prstGeom prst="rect">
            <a:avLst/>
          </a:prstGeom>
          <a:noFill/>
        </p:spPr>
        <p:txBody>
          <a:bodyPr wrap="square">
            <a:spAutoFit/>
          </a:bodyPr>
          <a:lstStyle/>
          <a:p>
            <a:r>
              <a:rPr lang="zh-CN" altLang="en-US" sz="1600" dirty="0"/>
              <a:t>    管理中心左侧为纵向导航菜单，包含仪表盘、人物统计、电影管理、用户管理、评论管理等核心功能，实现各模块间的高效切换。</a:t>
            </a:r>
            <a:endParaRPr lang="zh-CN" altLang="en-US" sz="1600" dirty="0"/>
          </a:p>
          <a:p>
            <a:r>
              <a:rPr lang="zh-CN" altLang="en-US" sz="1600" dirty="0"/>
              <a:t>中央及右侧为内容显示区，根据所选模块动态展示统计报表或管理信息，卡片式布局，数据突出，层次清晰。</a:t>
            </a:r>
            <a:endParaRPr lang="zh-CN" altLang="en-US" sz="1600" dirty="0"/>
          </a:p>
          <a:p>
            <a:r>
              <a:rPr lang="zh-CN" altLang="en-US" sz="1600" dirty="0"/>
              <a:t>页面右下角为</a:t>
            </a:r>
            <a:r>
              <a:rPr lang="en-US" altLang="zh-CN" sz="1600" dirty="0"/>
              <a:t>AI</a:t>
            </a:r>
            <a:r>
              <a:rPr lang="zh-CN" altLang="en-US" sz="1600" dirty="0"/>
              <a:t>助手悬浮按钮，随时可用，支持智能问答和数据查询，提升系统交互性。</a:t>
            </a:r>
            <a:endParaRPr lang="zh-CN" altLang="en-US" sz="1600" dirty="0"/>
          </a:p>
          <a:p>
            <a:r>
              <a:rPr lang="zh-CN" altLang="en-US" sz="1600" dirty="0"/>
              <a:t>页面顶部设有系统名称和全局导航入口，方便管理员进行系统级切换，保证操作流程统一流畅。    </a:t>
            </a:r>
            <a:endParaRPr lang="zh-CN" altLang="en-US" sz="1600" dirty="0"/>
          </a:p>
        </p:txBody>
      </p:sp>
      <p:pic>
        <p:nvPicPr>
          <p:cNvPr id="38" name="图片 2"/>
          <p:cNvPicPr>
            <a:picLocks noChangeAspect="1"/>
          </p:cNvPicPr>
          <p:nvPr/>
        </p:nvPicPr>
        <p:blipFill>
          <a:blip r:embed="rId1"/>
          <a:stretch>
            <a:fillRect/>
          </a:stretch>
        </p:blipFill>
        <p:spPr>
          <a:xfrm>
            <a:off x="1082040" y="2143125"/>
            <a:ext cx="6997700" cy="3394075"/>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7817485" y="1718310"/>
            <a:ext cx="3903345" cy="4529455"/>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3175" y="559435"/>
            <a:ext cx="2663825" cy="645160"/>
          </a:xfrm>
          <a:prstGeom prst="rect">
            <a:avLst/>
          </a:prstGeom>
          <a:solidFill>
            <a:srgbClr val="4472C4"/>
          </a:solidFill>
        </p:spPr>
        <p:txBody>
          <a:bodyPr wrap="square">
            <a:spAutoFit/>
          </a:bodyPr>
          <a:lstStyle/>
          <a:p>
            <a:r>
              <a:rPr lang="zh-CN" altLang="en-US" sz="3600" b="1" kern="100" dirty="0">
                <a:solidFill>
                  <a:schemeClr val="bg1"/>
                </a:solidFill>
                <a:effectLst/>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2" name="箭头: 五边形 1"/>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27975" y="1807845"/>
            <a:ext cx="3577590" cy="4165600"/>
          </a:xfrm>
          <a:prstGeom prst="rect">
            <a:avLst/>
          </a:prstGeom>
          <a:noFill/>
        </p:spPr>
        <p:txBody>
          <a:bodyPr wrap="square">
            <a:noAutofit/>
          </a:bodyPr>
          <a:lstStyle/>
          <a:p>
            <a:pPr algn="l"/>
            <a:r>
              <a:rPr lang="zh-CN" altLang="en-US" sz="1400" dirty="0"/>
              <a:t>该顺序图展示了用户获取个性化推荐时的完整系统交互流程。主要操作包括输入用户</a:t>
            </a:r>
            <a:r>
              <a:rPr lang="en-US" altLang="zh-CN" sz="1400" dirty="0"/>
              <a:t>ID</a:t>
            </a:r>
            <a:r>
              <a:rPr lang="zh-CN" altLang="en-US" sz="1400" dirty="0"/>
              <a:t>、发起推荐请求、生成推荐结果，详细流程如下：</a:t>
            </a:r>
            <a:endParaRPr lang="zh-CN" altLang="en-US" sz="1400" dirty="0"/>
          </a:p>
          <a:p>
            <a:pPr algn="l"/>
            <a:endParaRPr lang="en-US" altLang="zh-CN" sz="1400" dirty="0"/>
          </a:p>
          <a:p>
            <a:pPr algn="l"/>
            <a:r>
              <a:rPr lang="zh-CN" altLang="en-US" sz="1400" dirty="0"/>
              <a:t>输入用户</a:t>
            </a:r>
            <a:r>
              <a:rPr lang="en-US" altLang="zh-CN" sz="1400" dirty="0"/>
              <a:t>ID</a:t>
            </a:r>
            <a:r>
              <a:rPr lang="zh-CN" altLang="en-US" sz="1400" dirty="0"/>
              <a:t>登录</a:t>
            </a:r>
            <a:endParaRPr lang="en-US" altLang="zh-CN" sz="1400" dirty="0"/>
          </a:p>
          <a:p>
            <a:pPr algn="l"/>
            <a:r>
              <a:rPr lang="zh-CN" altLang="en-US" sz="1400" dirty="0"/>
              <a:t>用户在前端界面选择为我推荐，前端将该请求提交给控制器。</a:t>
            </a:r>
            <a:endParaRPr lang="zh-CN" altLang="en-US" sz="1400" dirty="0"/>
          </a:p>
          <a:p>
            <a:pPr algn="l"/>
            <a:endParaRPr lang="en-US" altLang="zh-CN" sz="1400" dirty="0"/>
          </a:p>
          <a:p>
            <a:pPr algn="l"/>
            <a:r>
              <a:rPr lang="zh-CN" altLang="en-US" sz="1400" dirty="0"/>
              <a:t>发起推荐请求</a:t>
            </a:r>
            <a:endParaRPr lang="en-US" altLang="zh-CN" sz="1400" dirty="0"/>
          </a:p>
          <a:p>
            <a:pPr algn="l"/>
            <a:r>
              <a:rPr lang="zh-CN" altLang="en-US" sz="1400" dirty="0"/>
              <a:t>控制器接收到请求后，调用推荐模块，准备为用户生成个性化推荐列表；</a:t>
            </a:r>
            <a:endParaRPr lang="en-US" altLang="zh-CN" sz="1400" dirty="0"/>
          </a:p>
          <a:p>
            <a:pPr algn="l"/>
            <a:r>
              <a:rPr lang="zh-CN" altLang="en-US" sz="1400" dirty="0"/>
              <a:t>推荐模块需要访问数据库，从存储层获取该用户的历史评分数据。</a:t>
            </a:r>
            <a:endParaRPr lang="zh-CN" altLang="en-US" sz="1400" dirty="0"/>
          </a:p>
          <a:p>
            <a:pPr algn="l"/>
            <a:endParaRPr lang="en-US" altLang="zh-CN" sz="1400" dirty="0"/>
          </a:p>
          <a:p>
            <a:pPr algn="l"/>
            <a:r>
              <a:rPr lang="zh-CN" altLang="en-US" sz="1400" dirty="0"/>
              <a:t>生成并返回推荐结果</a:t>
            </a:r>
            <a:endParaRPr lang="en-US" altLang="zh-CN" sz="1400" dirty="0"/>
          </a:p>
          <a:p>
            <a:pPr algn="l"/>
            <a:r>
              <a:rPr lang="zh-CN" altLang="en-US" sz="1400" dirty="0"/>
              <a:t>存储层返回评分数据，推荐模块基于用户历史行为和评分情况计算推荐结果；</a:t>
            </a:r>
            <a:endParaRPr lang="en-US" altLang="zh-CN" sz="1400" dirty="0"/>
          </a:p>
          <a:p>
            <a:pPr algn="l"/>
            <a:r>
              <a:rPr lang="zh-CN" altLang="en-US" sz="1400" dirty="0"/>
              <a:t>控制器将推荐结果反馈至前端，前端页面展示个性化推荐内容或相应提示信息。</a:t>
            </a:r>
            <a:endParaRPr lang="zh-CN" altLang="en-US" sz="1400" dirty="0"/>
          </a:p>
        </p:txBody>
      </p:sp>
      <p:pic>
        <p:nvPicPr>
          <p:cNvPr id="29" name="图片 5"/>
          <p:cNvPicPr>
            <a:picLocks noChangeAspect="1"/>
          </p:cNvPicPr>
          <p:nvPr/>
        </p:nvPicPr>
        <p:blipFill>
          <a:blip r:embed="rId1"/>
          <a:stretch>
            <a:fillRect/>
          </a:stretch>
        </p:blipFill>
        <p:spPr>
          <a:xfrm>
            <a:off x="1232218" y="2178685"/>
            <a:ext cx="6341745" cy="2824480"/>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759075"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圆角 6"/>
          <p:cNvSpPr/>
          <p:nvPr/>
        </p:nvSpPr>
        <p:spPr>
          <a:xfrm>
            <a:off x="6549390" y="1527175"/>
            <a:ext cx="5121910" cy="4825365"/>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a:solidFill>
                  <a:schemeClr val="tx1"/>
                </a:solidFill>
              </a:rPr>
              <a:t>该顺序图展示了用户在系统评论区进行评论管理时的完整交互流程。主要操作包括查看评论、添加评论、删除评论等，详细流程如下：</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查看评论</a:t>
            </a:r>
            <a:endParaRPr lang="en-US" altLang="zh-CN" sz="1400">
              <a:solidFill>
                <a:schemeClr val="tx1"/>
              </a:solidFill>
            </a:endParaRPr>
          </a:p>
          <a:p>
            <a:pPr algn="l"/>
            <a:r>
              <a:rPr lang="zh-CN" altLang="en-US" sz="1400">
                <a:solidFill>
                  <a:schemeClr val="tx1"/>
                </a:solidFill>
              </a:rPr>
              <a:t>用户在前端输入想要评论的电影名称，前端发起评论列表请求；</a:t>
            </a:r>
            <a:endParaRPr lang="en-US" altLang="zh-CN" sz="1400">
              <a:solidFill>
                <a:schemeClr val="tx1"/>
              </a:solidFill>
            </a:endParaRPr>
          </a:p>
          <a:p>
            <a:pPr algn="l"/>
            <a:r>
              <a:rPr lang="zh-CN" altLang="en-US" sz="1400">
                <a:solidFill>
                  <a:schemeClr val="tx1"/>
                </a:solidFill>
              </a:rPr>
              <a:t>控制器接收请求后，调用存储层获取该电影对应的所有评论数据；</a:t>
            </a:r>
            <a:endParaRPr lang="en-US" altLang="zh-CN" sz="1400">
              <a:solidFill>
                <a:schemeClr val="tx1"/>
              </a:solidFill>
            </a:endParaRPr>
          </a:p>
          <a:p>
            <a:pPr algn="l"/>
            <a:r>
              <a:rPr lang="zh-CN" altLang="en-US" sz="1400">
                <a:solidFill>
                  <a:schemeClr val="tx1"/>
                </a:solidFill>
              </a:rPr>
              <a:t>存储层返回评论列表，控制器将数据传回前端，前端展示评论区内容。</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添加评论</a:t>
            </a:r>
            <a:endParaRPr lang="en-US" altLang="zh-CN" sz="1400">
              <a:solidFill>
                <a:schemeClr val="tx1"/>
              </a:solidFill>
            </a:endParaRPr>
          </a:p>
          <a:p>
            <a:pPr algn="l"/>
            <a:r>
              <a:rPr lang="zh-CN" altLang="en-US" sz="1400">
                <a:solidFill>
                  <a:schemeClr val="tx1"/>
                </a:solidFill>
              </a:rPr>
              <a:t>用户输入评论文本并提交，前端将评论内容发送给控制器；</a:t>
            </a:r>
            <a:endParaRPr lang="zh-CN" altLang="en-US" sz="1400">
              <a:solidFill>
                <a:schemeClr val="tx1"/>
              </a:solidFill>
            </a:endParaRPr>
          </a:p>
          <a:p>
            <a:pPr algn="l"/>
            <a:r>
              <a:rPr lang="zh-CN" altLang="en-US" sz="1400">
                <a:solidFill>
                  <a:schemeClr val="tx1"/>
                </a:solidFill>
              </a:rPr>
              <a:t>控制器将新增评论写入存储层，存储层保存成功后返回写入结果；</a:t>
            </a:r>
            <a:endParaRPr lang="zh-CN" altLang="en-US" sz="1400">
              <a:solidFill>
                <a:schemeClr val="tx1"/>
              </a:solidFill>
            </a:endParaRPr>
          </a:p>
          <a:p>
            <a:pPr algn="l"/>
            <a:r>
              <a:rPr lang="zh-CN" altLang="en-US" sz="1400">
                <a:solidFill>
                  <a:schemeClr val="tx1"/>
                </a:solidFill>
              </a:rPr>
              <a:t>前端根据反馈结果刷新评论区，实时展示新评论。</a:t>
            </a:r>
            <a:endParaRPr lang="zh-CN" altLang="en-US" sz="1400">
              <a:solidFill>
                <a:schemeClr val="tx1"/>
              </a:solidFill>
            </a:endParaRPr>
          </a:p>
          <a:p>
            <a:pPr algn="l"/>
            <a:endParaRPr lang="zh-CN" altLang="en-US" sz="1400">
              <a:solidFill>
                <a:schemeClr val="tx1"/>
              </a:solidFill>
            </a:endParaRPr>
          </a:p>
          <a:p>
            <a:pPr algn="l"/>
            <a:r>
              <a:rPr lang="zh-CN" altLang="en-US" sz="1400">
                <a:solidFill>
                  <a:schemeClr val="tx1"/>
                </a:solidFill>
              </a:rPr>
              <a:t>删除评论</a:t>
            </a:r>
            <a:endParaRPr lang="zh-CN" altLang="en-US" sz="1400">
              <a:solidFill>
                <a:schemeClr val="tx1"/>
              </a:solidFill>
            </a:endParaRPr>
          </a:p>
          <a:p>
            <a:pPr algn="l"/>
            <a:r>
              <a:rPr lang="zh-CN" altLang="en-US" sz="1400">
                <a:solidFill>
                  <a:schemeClr val="tx1"/>
                </a:solidFill>
              </a:rPr>
              <a:t>用户点击删除自己发表的评论，前端发起删除请求至控制器；</a:t>
            </a:r>
            <a:endParaRPr lang="en-US" altLang="zh-CN" sz="1400">
              <a:solidFill>
                <a:schemeClr val="tx1"/>
              </a:solidFill>
            </a:endParaRPr>
          </a:p>
          <a:p>
            <a:pPr algn="l"/>
            <a:r>
              <a:rPr lang="zh-CN" altLang="en-US" sz="1400">
                <a:solidFill>
                  <a:schemeClr val="tx1"/>
                </a:solidFill>
              </a:rPr>
              <a:t>控制器进行权限校验，校验通过后，调用存储层删除指定评论；</a:t>
            </a:r>
            <a:endParaRPr lang="en-US" altLang="zh-CN" sz="1400">
              <a:solidFill>
                <a:schemeClr val="tx1"/>
              </a:solidFill>
            </a:endParaRPr>
          </a:p>
          <a:p>
            <a:pPr algn="l"/>
            <a:r>
              <a:rPr lang="zh-CN" altLang="en-US" sz="1400">
                <a:solidFill>
                  <a:schemeClr val="tx1"/>
                </a:solidFill>
              </a:rPr>
              <a:t>删除操作完成后，系统反馈处理结果，前端同步刷新评论区内容。</a:t>
            </a:r>
            <a:endParaRPr lang="zh-CN" altLang="en-US" sz="1400">
              <a:solidFill>
                <a:schemeClr val="tx1"/>
              </a:solidFill>
            </a:endParaRPr>
          </a:p>
        </p:txBody>
      </p:sp>
      <p:pic>
        <p:nvPicPr>
          <p:cNvPr id="28" name="图片 4"/>
          <p:cNvPicPr>
            <a:picLocks noChangeAspect="1"/>
          </p:cNvPicPr>
          <p:nvPr/>
        </p:nvPicPr>
        <p:blipFill>
          <a:blip r:embed="rId1"/>
          <a:stretch>
            <a:fillRect/>
          </a:stretch>
        </p:blipFill>
        <p:spPr>
          <a:xfrm>
            <a:off x="1234440" y="1796733"/>
            <a:ext cx="5153660" cy="4293235"/>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08550" y="1425298"/>
            <a:ext cx="2374901" cy="2374902"/>
            <a:chOff x="3681412" y="1029561"/>
            <a:chExt cx="1781176" cy="1781176"/>
          </a:xfrm>
        </p:grpSpPr>
        <p:grpSp>
          <p:nvGrpSpPr>
            <p:cNvPr id="21" name="组合 20"/>
            <p:cNvGrpSpPr/>
            <p:nvPr/>
          </p:nvGrpSpPr>
          <p:grpSpPr>
            <a:xfrm>
              <a:off x="3681412" y="1029561"/>
              <a:ext cx="1781176" cy="1781176"/>
              <a:chOff x="3163162" y="1286736"/>
              <a:chExt cx="1781176" cy="1781176"/>
            </a:xfrm>
          </p:grpSpPr>
          <p:grpSp>
            <p:nvGrpSpPr>
              <p:cNvPr id="20" name="组合 19"/>
              <p:cNvGrpSpPr/>
              <p:nvPr/>
            </p:nvGrpSpPr>
            <p:grpSpPr>
              <a:xfrm>
                <a:off x="3163162" y="1286736"/>
                <a:ext cx="1781176" cy="1781176"/>
                <a:chOff x="5410200" y="1286736"/>
                <a:chExt cx="1781176" cy="1781176"/>
              </a:xfrm>
            </p:grpSpPr>
            <p:grpSp>
              <p:nvGrpSpPr>
                <p:cNvPr id="14" name="组合 13"/>
                <p:cNvGrpSpPr/>
                <p:nvPr/>
              </p:nvGrpSpPr>
              <p:grpSpPr>
                <a:xfrm flipH="1">
                  <a:off x="5410200" y="1286736"/>
                  <a:ext cx="1781176" cy="1781176"/>
                  <a:chOff x="3333750" y="1457325"/>
                  <a:chExt cx="1440000" cy="1440000"/>
                </a:xfrm>
              </p:grpSpPr>
              <p:sp>
                <p:nvSpPr>
                  <p:cNvPr id="15" name="矩形 1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6" name="矩形 1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7" name="矩形 16"/>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8" name="矩形 17"/>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sp>
              <p:nvSpPr>
                <p:cNvPr id="19" name="矩形 18"/>
                <p:cNvSpPr/>
                <p:nvPr/>
              </p:nvSpPr>
              <p:spPr>
                <a:xfrm>
                  <a:off x="5458688" y="1331325"/>
                  <a:ext cx="1692000" cy="16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nvGrpSpPr>
              <p:cNvPr id="13" name="组合 12"/>
              <p:cNvGrpSpPr/>
              <p:nvPr/>
            </p:nvGrpSpPr>
            <p:grpSpPr>
              <a:xfrm>
                <a:off x="3333750" y="1457325"/>
                <a:ext cx="1440000" cy="1440000"/>
                <a:chOff x="3333750" y="1457325"/>
                <a:chExt cx="1440000" cy="1440000"/>
              </a:xfrm>
            </p:grpSpPr>
            <p:sp>
              <p:nvSpPr>
                <p:cNvPr id="5" name="矩形 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6" name="矩形 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9" name="矩形 8"/>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0" name="矩形 9"/>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sp>
          <p:nvSpPr>
            <p:cNvPr id="12" name="文本框 11"/>
            <p:cNvSpPr txBox="1"/>
            <p:nvPr/>
          </p:nvSpPr>
          <p:spPr>
            <a:xfrm>
              <a:off x="4126706" y="1135320"/>
              <a:ext cx="861053" cy="1546577"/>
            </a:xfrm>
            <a:prstGeom prst="rect">
              <a:avLst/>
            </a:prstGeom>
            <a:noFill/>
          </p:spPr>
          <p:txBody>
            <a:bodyPr wrap="none" rtlCol="0">
              <a:spAutoFit/>
            </a:bodyPr>
            <a:lstStyle/>
            <a:p>
              <a:r>
                <a:rPr lang="en-US" altLang="zh-CN" sz="12800" dirty="0">
                  <a:solidFill>
                    <a:prstClr val="white"/>
                  </a:solidFill>
                  <a:latin typeface="微软雅黑" panose="020B0503020204020204" pitchFamily="34" charset="-122"/>
                </a:rPr>
                <a:t>1</a:t>
              </a:r>
              <a:endParaRPr lang="zh-CN" altLang="en-US" sz="12800" dirty="0">
                <a:solidFill>
                  <a:prstClr val="white"/>
                </a:solidFill>
                <a:latin typeface="微软雅黑" panose="020B0503020204020204" pitchFamily="34" charset="-122"/>
              </a:endParaRPr>
            </a:p>
          </p:txBody>
        </p:sp>
      </p:grpSp>
      <p:sp>
        <p:nvSpPr>
          <p:cNvPr id="22" name="矩形 21"/>
          <p:cNvSpPr/>
          <p:nvPr/>
        </p:nvSpPr>
        <p:spPr>
          <a:xfrm>
            <a:off x="2421166" y="4264328"/>
            <a:ext cx="7334629" cy="645160"/>
          </a:xfrm>
          <a:prstGeom prst="rect">
            <a:avLst/>
          </a:prstGeom>
        </p:spPr>
        <p:txBody>
          <a:bodyPr wrap="square">
            <a:spAutoFit/>
          </a:bodyPr>
          <a:lstStyle/>
          <a:p>
            <a:pPr algn="ctr"/>
            <a:r>
              <a:rPr lang="zh-CN" altLang="en-US" sz="3600" dirty="0">
                <a:solidFill>
                  <a:srgbClr val="0170BD"/>
                </a:solidFill>
                <a:latin typeface="方正正粗黑简体" panose="02000000000000000000" pitchFamily="2" charset="-122"/>
                <a:ea typeface="方正正粗黑简体" panose="02000000000000000000" pitchFamily="2" charset="-122"/>
              </a:rPr>
              <a:t>研究背景与意义</a:t>
            </a:r>
            <a:endParaRPr lang="zh-CN" altLang="en-US" sz="3600" dirty="0">
              <a:solidFill>
                <a:srgbClr val="0170BD"/>
              </a:solidFill>
              <a:latin typeface="方正正粗黑简体" panose="02000000000000000000" pitchFamily="2" charset="-122"/>
              <a:ea typeface="方正正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70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759075"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圆角 6"/>
          <p:cNvSpPr/>
          <p:nvPr/>
        </p:nvSpPr>
        <p:spPr>
          <a:xfrm>
            <a:off x="6549390" y="1527175"/>
            <a:ext cx="5121910" cy="4825365"/>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a:solidFill>
                  <a:schemeClr val="tx1"/>
                </a:solidFill>
              </a:rPr>
              <a:t>该顺序图展示了用户在系统中进行电影筛选时的完整交互流程。主要操作包括打开筛选界面、选择筛选条件、多次修改筛选条件，详细流程如下：</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打开筛选界面</a:t>
            </a:r>
            <a:endParaRPr lang="en-US" altLang="zh-CN" sz="1400">
              <a:solidFill>
                <a:schemeClr val="tx1"/>
              </a:solidFill>
            </a:endParaRPr>
          </a:p>
          <a:p>
            <a:pPr algn="l"/>
            <a:r>
              <a:rPr lang="zh-CN" altLang="en-US" sz="1400">
                <a:solidFill>
                  <a:schemeClr val="tx1"/>
                </a:solidFill>
              </a:rPr>
              <a:t>用户点击前端导航栏中的筛选入口，前端展示可选的筛选条件栏（如类型、年份、评分等）。</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选择筛选条件</a:t>
            </a:r>
            <a:endParaRPr lang="en-US" altLang="zh-CN" sz="1400">
              <a:solidFill>
                <a:schemeClr val="tx1"/>
              </a:solidFill>
            </a:endParaRPr>
          </a:p>
          <a:p>
            <a:pPr algn="l"/>
            <a:r>
              <a:rPr lang="zh-CN" altLang="en-US" sz="1400">
                <a:solidFill>
                  <a:schemeClr val="tx1"/>
                </a:solidFill>
              </a:rPr>
              <a:t>用户选择感兴趣的筛选条件后，前端将这些条件发送给控制器；</a:t>
            </a:r>
            <a:endParaRPr lang="en-US" altLang="zh-CN" sz="1400">
              <a:solidFill>
                <a:schemeClr val="tx1"/>
              </a:solidFill>
            </a:endParaRPr>
          </a:p>
          <a:p>
            <a:pPr algn="l"/>
            <a:r>
              <a:rPr lang="zh-CN" altLang="en-US" sz="1400">
                <a:solidFill>
                  <a:schemeClr val="tx1"/>
                </a:solidFill>
              </a:rPr>
              <a:t>控制器接收请求，向存储层查询符合条件的电影数据；</a:t>
            </a:r>
            <a:endParaRPr lang="en-US" altLang="zh-CN" sz="1400">
              <a:solidFill>
                <a:schemeClr val="tx1"/>
              </a:solidFill>
            </a:endParaRPr>
          </a:p>
          <a:p>
            <a:pPr algn="l"/>
            <a:r>
              <a:rPr lang="zh-CN" altLang="en-US" sz="1400">
                <a:solidFill>
                  <a:schemeClr val="tx1"/>
                </a:solidFill>
              </a:rPr>
              <a:t>存储层返回筛选结果，控制器将电影列表反馈至前端页面，前端展示符合筛选要求的电影信息。</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多次修改筛选条件</a:t>
            </a:r>
            <a:endParaRPr lang="en-US" altLang="zh-CN" sz="1400">
              <a:solidFill>
                <a:schemeClr val="tx1"/>
              </a:solidFill>
            </a:endParaRPr>
          </a:p>
          <a:p>
            <a:pPr algn="l"/>
            <a:r>
              <a:rPr lang="zh-CN" altLang="en-US" sz="1400">
                <a:solidFill>
                  <a:schemeClr val="tx1"/>
                </a:solidFill>
              </a:rPr>
              <a:t>用户可多次修改筛选条件，前端会重复发送新的筛选请求；</a:t>
            </a:r>
            <a:endParaRPr lang="en-US" altLang="zh-CN" sz="1400">
              <a:solidFill>
                <a:schemeClr val="tx1"/>
              </a:solidFill>
            </a:endParaRPr>
          </a:p>
          <a:p>
            <a:pPr algn="l"/>
            <a:r>
              <a:rPr lang="zh-CN" altLang="en-US" sz="1400">
                <a:solidFill>
                  <a:schemeClr val="tx1"/>
                </a:solidFill>
              </a:rPr>
              <a:t>控制器和存储层根据最新条件进行查询，返回更新后的筛选结果；</a:t>
            </a:r>
            <a:endParaRPr lang="en-US" altLang="zh-CN" sz="1400">
              <a:solidFill>
                <a:schemeClr val="tx1"/>
              </a:solidFill>
            </a:endParaRPr>
          </a:p>
          <a:p>
            <a:pPr algn="l"/>
            <a:r>
              <a:rPr lang="zh-CN" altLang="en-US" sz="1400">
                <a:solidFill>
                  <a:schemeClr val="tx1"/>
                </a:solidFill>
              </a:rPr>
              <a:t>前端实时刷新显示最新的电影筛选列表，确保用户获取到最符合需求的影片信息。</a:t>
            </a:r>
            <a:endParaRPr lang="zh-CN" altLang="en-US" sz="1400">
              <a:solidFill>
                <a:schemeClr val="tx1"/>
              </a:solidFill>
            </a:endParaRPr>
          </a:p>
        </p:txBody>
      </p:sp>
      <p:pic>
        <p:nvPicPr>
          <p:cNvPr id="2" name="图片 1"/>
          <p:cNvPicPr>
            <a:picLocks noChangeAspect="1"/>
          </p:cNvPicPr>
          <p:nvPr/>
        </p:nvPicPr>
        <p:blipFill>
          <a:blip r:embed="rId1"/>
          <a:stretch>
            <a:fillRect/>
          </a:stretch>
        </p:blipFill>
        <p:spPr>
          <a:xfrm>
            <a:off x="808355" y="1739265"/>
            <a:ext cx="5533390" cy="3775710"/>
          </a:xfrm>
          <a:prstGeom prst="rect">
            <a:avLst/>
          </a:prstGeom>
          <a:noFill/>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759075"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圆角 6"/>
          <p:cNvSpPr/>
          <p:nvPr/>
        </p:nvSpPr>
        <p:spPr>
          <a:xfrm>
            <a:off x="5863590" y="1598930"/>
            <a:ext cx="5508625" cy="4592320"/>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a:solidFill>
                  <a:schemeClr val="tx1"/>
                </a:solidFill>
              </a:rPr>
              <a:t>该顺序图展示了后台管理员对电影数据进行管理时的完整系统交互流程。主要操作包括查看电影、筛选查询、添加电影、编辑电影和删除电影等，详细流程如下：</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查看与筛选电影</a:t>
            </a:r>
            <a:endParaRPr lang="en-US" altLang="zh-CN" sz="1400">
              <a:solidFill>
                <a:schemeClr val="tx1"/>
              </a:solidFill>
            </a:endParaRPr>
          </a:p>
          <a:p>
            <a:pPr algn="l"/>
            <a:r>
              <a:rPr lang="zh-CN" altLang="en-US" sz="1400">
                <a:solidFill>
                  <a:schemeClr val="tx1"/>
                </a:solidFill>
              </a:rPr>
              <a:t>管理员进入电影管理页面，前端发起电影列表请求至控制器；</a:t>
            </a:r>
            <a:endParaRPr lang="en-US" altLang="zh-CN" sz="1400">
              <a:solidFill>
                <a:schemeClr val="tx1"/>
              </a:solidFill>
            </a:endParaRPr>
          </a:p>
          <a:p>
            <a:pPr algn="l"/>
            <a:r>
              <a:rPr lang="zh-CN" altLang="en-US" sz="1400">
                <a:solidFill>
                  <a:schemeClr val="tx1"/>
                </a:solidFill>
              </a:rPr>
              <a:t>控制器调用存储模块，从</a:t>
            </a:r>
            <a:r>
              <a:rPr lang="en-US" altLang="zh-CN" sz="1400">
                <a:solidFill>
                  <a:schemeClr val="tx1"/>
                </a:solidFill>
              </a:rPr>
              <a:t>CSV</a:t>
            </a:r>
            <a:r>
              <a:rPr lang="zh-CN" altLang="en-US" sz="1400">
                <a:solidFill>
                  <a:schemeClr val="tx1"/>
                </a:solidFill>
              </a:rPr>
              <a:t>文件中读取所有电影数据；</a:t>
            </a:r>
            <a:endParaRPr lang="en-US" altLang="zh-CN" sz="1400">
              <a:solidFill>
                <a:schemeClr val="tx1"/>
              </a:solidFill>
            </a:endParaRPr>
          </a:p>
          <a:p>
            <a:pPr algn="l"/>
            <a:r>
              <a:rPr lang="zh-CN" altLang="en-US" sz="1400">
                <a:solidFill>
                  <a:schemeClr val="tx1"/>
                </a:solidFill>
              </a:rPr>
              <a:t>存储模块返回电影列表，控制器将数据传回前端，前端展示完整的电影信息表；</a:t>
            </a:r>
            <a:endParaRPr lang="en-US" altLang="zh-CN" sz="1400">
              <a:solidFill>
                <a:schemeClr val="tx1"/>
              </a:solidFill>
            </a:endParaRPr>
          </a:p>
          <a:p>
            <a:pPr algn="l"/>
            <a:endParaRPr lang="en-US" altLang="zh-CN" sz="1400">
              <a:solidFill>
                <a:schemeClr val="tx1"/>
              </a:solidFill>
            </a:endParaRPr>
          </a:p>
          <a:p>
            <a:pPr algn="l"/>
            <a:r>
              <a:rPr lang="zh-CN" altLang="en-US" sz="1400">
                <a:solidFill>
                  <a:schemeClr val="tx1"/>
                </a:solidFill>
              </a:rPr>
              <a:t>添加、编辑、删除电影</a:t>
            </a:r>
            <a:endParaRPr lang="en-US" altLang="zh-CN" sz="1400">
              <a:solidFill>
                <a:schemeClr val="tx1"/>
              </a:solidFill>
            </a:endParaRPr>
          </a:p>
          <a:p>
            <a:pPr algn="l"/>
            <a:r>
              <a:rPr lang="zh-CN" altLang="en-US" sz="1400">
                <a:solidFill>
                  <a:schemeClr val="tx1"/>
                </a:solidFill>
              </a:rPr>
              <a:t>针对电影的新增、编辑或删除操作，前端会收集管理员输入的信息并发送给控制器；</a:t>
            </a:r>
            <a:endParaRPr lang="en-US" altLang="zh-CN" sz="1400">
              <a:solidFill>
                <a:schemeClr val="tx1"/>
              </a:solidFill>
            </a:endParaRPr>
          </a:p>
          <a:p>
            <a:pPr algn="l"/>
            <a:r>
              <a:rPr lang="zh-CN" altLang="en-US" sz="1400">
                <a:solidFill>
                  <a:schemeClr val="tx1"/>
                </a:solidFill>
              </a:rPr>
              <a:t>控制器根据操作类型调用存储模块，对对应的</a:t>
            </a:r>
            <a:r>
              <a:rPr lang="en-US" altLang="zh-CN" sz="1400">
                <a:solidFill>
                  <a:schemeClr val="tx1"/>
                </a:solidFill>
              </a:rPr>
              <a:t>CSV</a:t>
            </a:r>
            <a:r>
              <a:rPr lang="zh-CN" altLang="en-US" sz="1400">
                <a:solidFill>
                  <a:schemeClr val="tx1"/>
                </a:solidFill>
              </a:rPr>
              <a:t>文件进行增删改写操作；</a:t>
            </a:r>
            <a:endParaRPr lang="en-US" altLang="zh-CN" sz="1400">
              <a:solidFill>
                <a:schemeClr val="tx1"/>
              </a:solidFill>
            </a:endParaRPr>
          </a:p>
          <a:p>
            <a:pPr algn="l"/>
            <a:r>
              <a:rPr lang="zh-CN" altLang="en-US" sz="1400">
                <a:solidFill>
                  <a:schemeClr val="tx1"/>
                </a:solidFill>
              </a:rPr>
              <a:t>存储模块执行后返回处理结果，控制器将反馈信息传回前端，前端页面同步刷新，实时展现最新电影数据。</a:t>
            </a:r>
            <a:endParaRPr lang="zh-CN" altLang="en-US" sz="1400">
              <a:solidFill>
                <a:schemeClr val="tx1"/>
              </a:solidFill>
            </a:endParaRPr>
          </a:p>
        </p:txBody>
      </p:sp>
      <p:pic>
        <p:nvPicPr>
          <p:cNvPr id="22" name="图片 22" descr="绘图8"/>
          <p:cNvPicPr>
            <a:picLocks noChangeAspect="1"/>
          </p:cNvPicPr>
          <p:nvPr/>
        </p:nvPicPr>
        <p:blipFill>
          <a:blip r:embed="rId1"/>
          <a:stretch>
            <a:fillRect/>
          </a:stretch>
        </p:blipFill>
        <p:spPr>
          <a:xfrm>
            <a:off x="2528570" y="1483360"/>
            <a:ext cx="2496820" cy="4766310"/>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759075"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圆角 6"/>
          <p:cNvSpPr/>
          <p:nvPr/>
        </p:nvSpPr>
        <p:spPr>
          <a:xfrm>
            <a:off x="5367655" y="1644650"/>
            <a:ext cx="6237605" cy="4598670"/>
          </a:xfrm>
          <a:prstGeom prst="roundRect">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1400">
                <a:solidFill>
                  <a:schemeClr val="tx1"/>
                </a:solidFill>
              </a:rPr>
              <a:t>该顺序图展示了管理员在系统中管理用户及用户评分信息时的完整交互流程。主要操作包括用户信息查询、用户评分查看与增删改、用户搜索等，详细流程如下：</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用户信息管理</a:t>
            </a:r>
            <a:endParaRPr lang="zh-CN" altLang="en-US" sz="1400">
              <a:solidFill>
                <a:schemeClr val="tx1"/>
              </a:solidFill>
            </a:endParaRPr>
          </a:p>
          <a:p>
            <a:pPr algn="l"/>
            <a:r>
              <a:rPr lang="zh-CN" altLang="en-US" sz="1400">
                <a:solidFill>
                  <a:schemeClr val="tx1"/>
                </a:solidFill>
              </a:rPr>
              <a:t>管理员进入用户管理界面，前端发起用户列表请求；</a:t>
            </a:r>
            <a:endParaRPr lang="zh-CN" altLang="en-US" sz="1400">
              <a:solidFill>
                <a:schemeClr val="tx1"/>
              </a:solidFill>
            </a:endParaRPr>
          </a:p>
          <a:p>
            <a:pPr algn="l"/>
            <a:r>
              <a:rPr lang="zh-CN" altLang="en-US" sz="1400">
                <a:solidFill>
                  <a:schemeClr val="tx1"/>
                </a:solidFill>
              </a:rPr>
              <a:t>控制器从存储层读取所有用户信息并返回，前端显示用户信息列表；</a:t>
            </a:r>
            <a:endParaRPr lang="zh-CN" altLang="en-US" sz="1400">
              <a:solidFill>
                <a:schemeClr val="tx1"/>
              </a:solidFill>
            </a:endParaRPr>
          </a:p>
          <a:p>
            <a:pPr algn="l"/>
            <a:r>
              <a:rPr lang="zh-CN" altLang="en-US" sz="1400">
                <a:solidFill>
                  <a:schemeClr val="tx1"/>
                </a:solidFill>
              </a:rPr>
              <a:t>管理员可选择具体用户，查看用户详细资料及评分记录，前端发起用户详情和评分请求，控制器查询并返回用户对应的数据，前端展示详细内容。</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用户评分管理</a:t>
            </a:r>
            <a:endParaRPr lang="zh-CN" altLang="en-US" sz="1400">
              <a:solidFill>
                <a:schemeClr val="tx1"/>
              </a:solidFill>
            </a:endParaRPr>
          </a:p>
          <a:p>
            <a:pPr algn="l"/>
            <a:r>
              <a:rPr lang="zh-CN" altLang="en-US" sz="1400">
                <a:solidFill>
                  <a:schemeClr val="tx1"/>
                </a:solidFill>
              </a:rPr>
              <a:t>管理员可为用户添加评分，输入评分信息后，前端将数据发送给控制器；</a:t>
            </a:r>
            <a:endParaRPr lang="zh-CN" altLang="en-US" sz="1400">
              <a:solidFill>
                <a:schemeClr val="tx1"/>
              </a:solidFill>
            </a:endParaRPr>
          </a:p>
          <a:p>
            <a:pPr algn="l"/>
            <a:r>
              <a:rPr lang="zh-CN" altLang="en-US" sz="1400">
                <a:solidFill>
                  <a:schemeClr val="tx1"/>
                </a:solidFill>
              </a:rPr>
              <a:t>控制器调用存储层，写入新的评分数据，操作完成后前端同步刷新评分记录；</a:t>
            </a:r>
            <a:endParaRPr lang="zh-CN" altLang="en-US" sz="1400">
              <a:solidFill>
                <a:schemeClr val="tx1"/>
              </a:solidFill>
            </a:endParaRPr>
          </a:p>
          <a:p>
            <a:pPr algn="l"/>
            <a:r>
              <a:rPr lang="zh-CN" altLang="en-US" sz="1400">
                <a:solidFill>
                  <a:schemeClr val="tx1"/>
                </a:solidFill>
              </a:rPr>
              <a:t>管理员也可编辑或删除用户的评分，前端发起修改或删除请求，控制器分别进行数据的更新或删除操作，存储层返回处理结果后前端实时展示最新评分信息。</a:t>
            </a:r>
            <a:endParaRPr lang="zh-CN" altLang="en-US" sz="1400">
              <a:solidFill>
                <a:schemeClr val="tx1"/>
              </a:solidFill>
            </a:endParaRPr>
          </a:p>
          <a:p>
            <a:pPr algn="l"/>
            <a:endParaRPr lang="en-US" altLang="zh-CN" sz="1400">
              <a:solidFill>
                <a:schemeClr val="tx1"/>
              </a:solidFill>
            </a:endParaRPr>
          </a:p>
          <a:p>
            <a:pPr algn="l"/>
            <a:r>
              <a:rPr lang="zh-CN" altLang="en-US" sz="1400">
                <a:solidFill>
                  <a:schemeClr val="tx1"/>
                </a:solidFill>
              </a:rPr>
              <a:t>用户搜索功能</a:t>
            </a:r>
            <a:endParaRPr lang="zh-CN" altLang="en-US" sz="1400">
              <a:solidFill>
                <a:schemeClr val="tx1"/>
              </a:solidFill>
            </a:endParaRPr>
          </a:p>
          <a:p>
            <a:pPr algn="l"/>
            <a:r>
              <a:rPr lang="zh-CN" altLang="en-US" sz="1400">
                <a:solidFill>
                  <a:schemeClr val="tx1"/>
                </a:solidFill>
              </a:rPr>
              <a:t>管理员输入用户</a:t>
            </a:r>
            <a:r>
              <a:rPr lang="en-US" altLang="zh-CN" sz="1400">
                <a:solidFill>
                  <a:schemeClr val="tx1"/>
                </a:solidFill>
              </a:rPr>
              <a:t>ID</a:t>
            </a:r>
            <a:r>
              <a:rPr lang="zh-CN" altLang="en-US" sz="1400">
                <a:solidFill>
                  <a:schemeClr val="tx1"/>
                </a:solidFill>
              </a:rPr>
              <a:t>等关键词进行检索，前端发起搜索请求；</a:t>
            </a:r>
            <a:endParaRPr lang="zh-CN" altLang="en-US" sz="1400">
              <a:solidFill>
                <a:schemeClr val="tx1"/>
              </a:solidFill>
            </a:endParaRPr>
          </a:p>
          <a:p>
            <a:pPr algn="l"/>
            <a:r>
              <a:rPr lang="zh-CN" altLang="en-US" sz="1400">
                <a:solidFill>
                  <a:schemeClr val="tx1"/>
                </a:solidFill>
              </a:rPr>
              <a:t>控制器根据搜索条件从存储层查找相关用户，返回结果，前端显示匹配用户的列表或详情。</a:t>
            </a:r>
            <a:endParaRPr lang="zh-CN" altLang="en-US" sz="1400">
              <a:solidFill>
                <a:schemeClr val="tx1"/>
              </a:solidFill>
            </a:endParaRPr>
          </a:p>
        </p:txBody>
      </p:sp>
      <p:pic>
        <p:nvPicPr>
          <p:cNvPr id="23" name="图片 23" descr="绘图"/>
          <p:cNvPicPr>
            <a:picLocks noChangeAspect="1"/>
          </p:cNvPicPr>
          <p:nvPr/>
        </p:nvPicPr>
        <p:blipFill>
          <a:blip r:embed="rId1"/>
          <a:stretch>
            <a:fillRect/>
          </a:stretch>
        </p:blipFill>
        <p:spPr>
          <a:xfrm>
            <a:off x="1781175" y="1498600"/>
            <a:ext cx="2834005" cy="4744720"/>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578100"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用例的设计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矩形 9"/>
          <p:cNvSpPr/>
          <p:nvPr/>
        </p:nvSpPr>
        <p:spPr>
          <a:xfrm>
            <a:off x="3947795" y="549275"/>
            <a:ext cx="4389755" cy="646430"/>
          </a:xfrm>
          <a:prstGeom prst="rect">
            <a:avLst/>
          </a:prstGeom>
          <a:no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4472C4"/>
                </a:solidFill>
                <a:latin typeface="黑体" panose="02010609060101010101" charset="-122"/>
                <a:ea typeface="黑体" panose="02010609060101010101" charset="-122"/>
              </a:rPr>
              <a:t>用例实现的设计类图</a:t>
            </a:r>
            <a:endParaRPr lang="zh-CN" altLang="en-US" sz="3600" dirty="0">
              <a:solidFill>
                <a:srgbClr val="4472C4"/>
              </a:solidFill>
              <a:latin typeface="黑体" panose="02010609060101010101" charset="-122"/>
              <a:ea typeface="黑体" panose="02010609060101010101" charset="-122"/>
            </a:endParaRPr>
          </a:p>
        </p:txBody>
      </p:sp>
      <p:sp>
        <p:nvSpPr>
          <p:cNvPr id="12" name="矩形 11"/>
          <p:cNvSpPr/>
          <p:nvPr/>
        </p:nvSpPr>
        <p:spPr>
          <a:xfrm>
            <a:off x="3851275" y="558800"/>
            <a:ext cx="4422140" cy="636905"/>
          </a:xfrm>
          <a:prstGeom prst="rect">
            <a:avLst/>
          </a:prstGeom>
          <a:noFill/>
          <a:ln w="254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997585" y="1656080"/>
            <a:ext cx="5558790" cy="4457065"/>
          </a:xfrm>
          <a:prstGeom prst="rect">
            <a:avLst/>
          </a:prstGeom>
          <a:ln w="57150">
            <a:solidFill>
              <a:schemeClr val="accent1"/>
            </a:solidFill>
          </a:ln>
        </p:spPr>
      </p:pic>
      <p:sp>
        <p:nvSpPr>
          <p:cNvPr id="2" name="文本框 1"/>
          <p:cNvSpPr txBox="1"/>
          <p:nvPr/>
        </p:nvSpPr>
        <p:spPr>
          <a:xfrm>
            <a:off x="6687185" y="1552575"/>
            <a:ext cx="5176520" cy="4892675"/>
          </a:xfrm>
          <a:prstGeom prst="rect">
            <a:avLst/>
          </a:prstGeom>
          <a:noFill/>
        </p:spPr>
        <p:txBody>
          <a:bodyPr wrap="square" rtlCol="0">
            <a:spAutoFit/>
          </a:bodyPr>
          <a:p>
            <a:r>
              <a:rPr lang="en-US" altLang="zh-CN" sz="1300"/>
              <a:t>1. </a:t>
            </a:r>
            <a:r>
              <a:rPr lang="zh-CN" altLang="en-US" sz="1300"/>
              <a:t>用户相关（</a:t>
            </a:r>
            <a:r>
              <a:rPr lang="en-US" altLang="zh-CN" sz="1300"/>
              <a:t>User</a:t>
            </a:r>
            <a:r>
              <a:rPr lang="zh-CN" altLang="en-US" sz="1300"/>
              <a:t>）</a:t>
            </a:r>
            <a:endParaRPr lang="zh-CN" altLang="en-US" sz="1300"/>
          </a:p>
          <a:p>
            <a:r>
              <a:rPr lang="zh-CN" altLang="en-US" sz="1300"/>
              <a:t>普通用户可通过系统对电影进行评分、发表评论、筛选影片等操作。</a:t>
            </a:r>
            <a:endParaRPr lang="en-US" altLang="zh-CN" sz="1300"/>
          </a:p>
          <a:p>
            <a:r>
              <a:rPr lang="zh-CN" altLang="en-US" sz="1300"/>
              <a:t>用户数据与评分（</a:t>
            </a:r>
            <a:r>
              <a:rPr lang="en-US" altLang="zh-CN" sz="1300"/>
              <a:t>Rating</a:t>
            </a:r>
            <a:r>
              <a:rPr lang="zh-CN" altLang="en-US" sz="1300"/>
              <a:t>）、评论（</a:t>
            </a:r>
            <a:r>
              <a:rPr lang="en-US" altLang="zh-CN" sz="1300"/>
              <a:t>Comment</a:t>
            </a:r>
            <a:r>
              <a:rPr lang="zh-CN" altLang="en-US" sz="1300"/>
              <a:t>）等模块关联，支持个性化推荐和活跃度统计。</a:t>
            </a:r>
            <a:endParaRPr lang="en-US" altLang="zh-CN" sz="1300"/>
          </a:p>
          <a:p>
            <a:r>
              <a:rPr lang="en-US" altLang="zh-CN" sz="1300"/>
              <a:t>2. </a:t>
            </a:r>
            <a:r>
              <a:rPr lang="zh-CN" altLang="en-US" sz="1300"/>
              <a:t>电影与评分管理（</a:t>
            </a:r>
            <a:r>
              <a:rPr lang="en-US" altLang="zh-CN" sz="1300"/>
              <a:t>Movie, Rating, MovieAdminController, RatingAdminController</a:t>
            </a:r>
            <a:r>
              <a:rPr lang="zh-CN" altLang="en-US" sz="1300"/>
              <a:t>）</a:t>
            </a:r>
            <a:endParaRPr lang="zh-CN" altLang="en-US" sz="1300"/>
          </a:p>
          <a:p>
            <a:r>
              <a:rPr lang="en-US" altLang="zh-CN" sz="1300"/>
              <a:t>Movie</a:t>
            </a:r>
            <a:r>
              <a:rPr lang="zh-CN" altLang="en-US" sz="1300"/>
              <a:t>：电影基础信息，包括</a:t>
            </a:r>
            <a:r>
              <a:rPr lang="en-US" altLang="zh-CN" sz="1300"/>
              <a:t>ID</a:t>
            </a:r>
            <a:r>
              <a:rPr lang="zh-CN" altLang="en-US" sz="1300"/>
              <a:t>、名称、类型、年份、评分、排名等。</a:t>
            </a:r>
            <a:endParaRPr lang="en-US" altLang="zh-CN" sz="1300"/>
          </a:p>
          <a:p>
            <a:r>
              <a:rPr lang="en-US" altLang="zh-CN" sz="1300"/>
              <a:t>Rating</a:t>
            </a:r>
            <a:r>
              <a:rPr lang="zh-CN" altLang="en-US" sz="1300"/>
              <a:t>：用户对电影的评分记录，支持按用户、电影维度统计。</a:t>
            </a:r>
            <a:endParaRPr lang="en-US" altLang="zh-CN" sz="1300"/>
          </a:p>
          <a:p>
            <a:r>
              <a:rPr lang="en-US" altLang="zh-CN" sz="1300"/>
              <a:t>MovieAdminController</a:t>
            </a:r>
            <a:r>
              <a:rPr lang="zh-CN" altLang="en-US" sz="1300"/>
              <a:t>：提供后台电影的新增、编辑、删除、搜索等功能，实现对电影库的统一管理。</a:t>
            </a:r>
            <a:endParaRPr lang="en-US" altLang="zh-CN" sz="1300"/>
          </a:p>
          <a:p>
            <a:r>
              <a:rPr lang="en-US" altLang="zh-CN" sz="1300"/>
              <a:t>RatingAdminController</a:t>
            </a:r>
            <a:r>
              <a:rPr lang="zh-CN" altLang="en-US" sz="1300"/>
              <a:t>：实现评分的增删查、按用户查找评分记录，以及用户搜索等后台管理操作。</a:t>
            </a:r>
            <a:endParaRPr lang="en-US" altLang="zh-CN" sz="1300"/>
          </a:p>
          <a:p>
            <a:r>
              <a:rPr lang="en-US" altLang="zh-CN" sz="1300"/>
              <a:t>3. </a:t>
            </a:r>
            <a:r>
              <a:rPr lang="zh-CN" altLang="en-US" sz="1300"/>
              <a:t>评论系统（</a:t>
            </a:r>
            <a:r>
              <a:rPr lang="en-US" altLang="zh-CN" sz="1300"/>
              <a:t>Comment, CommentController</a:t>
            </a:r>
            <a:r>
              <a:rPr lang="zh-CN" altLang="en-US" sz="1300"/>
              <a:t>）</a:t>
            </a:r>
            <a:endParaRPr lang="zh-CN" altLang="en-US" sz="1300"/>
          </a:p>
          <a:p>
            <a:r>
              <a:rPr lang="zh-CN" altLang="en-US" sz="1300"/>
              <a:t>用户可对每部电影发布评论（</a:t>
            </a:r>
            <a:r>
              <a:rPr lang="en-US" altLang="zh-CN" sz="1300"/>
              <a:t>Comment</a:t>
            </a:r>
            <a:r>
              <a:rPr lang="zh-CN" altLang="en-US" sz="1300"/>
              <a:t>），评论与用户、电影均有关联。</a:t>
            </a:r>
            <a:endParaRPr lang="en-US" altLang="zh-CN" sz="1300"/>
          </a:p>
          <a:p>
            <a:r>
              <a:rPr lang="en-US" altLang="zh-CN" sz="1300"/>
              <a:t>CommentController</a:t>
            </a:r>
            <a:r>
              <a:rPr lang="zh-CN" altLang="en-US" sz="1300"/>
              <a:t>：负责评论的增删查，包括添加、删除和按电影查评论，支撑前台的互动功能和评论区展示。</a:t>
            </a:r>
            <a:endParaRPr lang="zh-CN" altLang="en-US" sz="1300"/>
          </a:p>
          <a:p>
            <a:r>
              <a:rPr lang="en-US" altLang="zh-CN" sz="1300"/>
              <a:t>4. </a:t>
            </a:r>
            <a:r>
              <a:rPr lang="zh-CN" altLang="en-US" sz="1300"/>
              <a:t>电影推荐与筛选（</a:t>
            </a:r>
            <a:r>
              <a:rPr lang="en-US" altLang="zh-CN" sz="1300"/>
              <a:t>RecommendationController, MovieFilterController</a:t>
            </a:r>
            <a:r>
              <a:rPr lang="zh-CN" altLang="en-US" sz="1300"/>
              <a:t>）</a:t>
            </a:r>
            <a:endParaRPr lang="zh-CN" altLang="en-US" sz="1300"/>
          </a:p>
          <a:p>
            <a:r>
              <a:rPr lang="en-US" altLang="zh-CN" sz="1300"/>
              <a:t>RecommendationController</a:t>
            </a:r>
            <a:r>
              <a:rPr lang="zh-CN" altLang="en-US" sz="1300"/>
              <a:t>：根据用户</a:t>
            </a:r>
            <a:r>
              <a:rPr lang="en-US" altLang="zh-CN" sz="1300"/>
              <a:t>ID</a:t>
            </a:r>
            <a:r>
              <a:rPr lang="zh-CN" altLang="en-US" sz="1300"/>
              <a:t>，调用推荐算法，返回个性化电影推荐列表，提升用户体验。</a:t>
            </a:r>
            <a:endParaRPr lang="en-US" altLang="zh-CN" sz="1300"/>
          </a:p>
          <a:p>
            <a:r>
              <a:rPr lang="en-US" altLang="zh-CN" sz="1300"/>
              <a:t>MovieFilterController</a:t>
            </a:r>
            <a:r>
              <a:rPr lang="zh-CN" altLang="en-US" sz="1300"/>
              <a:t>：根据用户指定的筛选条件（类型、年份、评分区间等），返回符合条件的电影集合，实现精准筛选与内容发现。</a:t>
            </a:r>
            <a:endParaRPr lang="en-US" altLang="zh-CN" sz="1300"/>
          </a:p>
          <a:p>
            <a:endParaRPr lang="zh-CN" altLang="en-US" sz="130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214" y="559284"/>
            <a:ext cx="2037145"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类的设计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 name="矩形 9"/>
          <p:cNvSpPr/>
          <p:nvPr/>
        </p:nvSpPr>
        <p:spPr>
          <a:xfrm>
            <a:off x="3273425" y="549275"/>
            <a:ext cx="3523615" cy="646430"/>
          </a:xfrm>
          <a:prstGeom prst="rect">
            <a:avLst/>
          </a:prstGeom>
          <a:no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4472C4"/>
                </a:solidFill>
                <a:latin typeface="黑体" panose="02010609060101010101" charset="-122"/>
                <a:ea typeface="黑体" panose="02010609060101010101" charset="-122"/>
              </a:rPr>
              <a:t>用户活动图</a:t>
            </a:r>
            <a:endParaRPr lang="zh-CN" altLang="en-US" sz="3600" dirty="0">
              <a:solidFill>
                <a:srgbClr val="4472C4"/>
              </a:solidFill>
              <a:latin typeface="黑体" panose="02010609060101010101" charset="-122"/>
              <a:ea typeface="黑体" panose="02010609060101010101" charset="-122"/>
            </a:endParaRPr>
          </a:p>
        </p:txBody>
      </p:sp>
      <p:sp>
        <p:nvSpPr>
          <p:cNvPr id="12" name="矩形 11"/>
          <p:cNvSpPr/>
          <p:nvPr/>
        </p:nvSpPr>
        <p:spPr>
          <a:xfrm>
            <a:off x="3351530" y="568960"/>
            <a:ext cx="3446145" cy="626745"/>
          </a:xfrm>
          <a:prstGeom prst="rect">
            <a:avLst/>
          </a:prstGeom>
          <a:noFill/>
          <a:ln w="254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单圆角 13"/>
          <p:cNvSpPr/>
          <p:nvPr>
            <p:custDataLst>
              <p:tags r:id="rId1"/>
            </p:custDataLst>
          </p:nvPr>
        </p:nvSpPr>
        <p:spPr>
          <a:xfrm>
            <a:off x="1235113" y="1540304"/>
            <a:ext cx="2726132" cy="316029"/>
          </a:xfrm>
          <a:prstGeom prst="round1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用户获取推荐电影</a:t>
            </a:r>
            <a:endParaRPr lang="zh-CN" altLang="en-US" dirty="0"/>
          </a:p>
        </p:txBody>
      </p:sp>
      <p:sp>
        <p:nvSpPr>
          <p:cNvPr id="15" name="矩形: 单圆角 14"/>
          <p:cNvSpPr/>
          <p:nvPr>
            <p:custDataLst>
              <p:tags r:id="rId2"/>
            </p:custDataLst>
          </p:nvPr>
        </p:nvSpPr>
        <p:spPr>
          <a:xfrm>
            <a:off x="4680016" y="1535932"/>
            <a:ext cx="2726132" cy="316029"/>
          </a:xfrm>
          <a:prstGeom prst="round1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用户评论电影</a:t>
            </a:r>
            <a:endParaRPr lang="zh-CN" altLang="en-US" dirty="0"/>
          </a:p>
        </p:txBody>
      </p:sp>
      <p:sp>
        <p:nvSpPr>
          <p:cNvPr id="16" name="矩形: 单圆角 15"/>
          <p:cNvSpPr/>
          <p:nvPr>
            <p:custDataLst>
              <p:tags r:id="rId3"/>
            </p:custDataLst>
          </p:nvPr>
        </p:nvSpPr>
        <p:spPr>
          <a:xfrm>
            <a:off x="8094440" y="1543948"/>
            <a:ext cx="2726132" cy="316029"/>
          </a:xfrm>
          <a:prstGeom prst="round1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用户筛选电影</a:t>
            </a:r>
            <a:endParaRPr lang="zh-CN" altLang="en-US" dirty="0"/>
          </a:p>
        </p:txBody>
      </p:sp>
      <p:pic>
        <p:nvPicPr>
          <p:cNvPr id="26" name="图片 26" descr="2"/>
          <p:cNvPicPr>
            <a:picLocks noChangeAspect="1"/>
          </p:cNvPicPr>
          <p:nvPr/>
        </p:nvPicPr>
        <p:blipFill>
          <a:blip r:embed="rId4"/>
          <a:stretch>
            <a:fillRect/>
          </a:stretch>
        </p:blipFill>
        <p:spPr>
          <a:xfrm>
            <a:off x="8053070" y="1868170"/>
            <a:ext cx="3277235" cy="4222750"/>
          </a:xfrm>
          <a:prstGeom prst="rect">
            <a:avLst/>
          </a:prstGeom>
          <a:ln w="57150">
            <a:solidFill>
              <a:schemeClr val="accent1"/>
            </a:solidFill>
          </a:ln>
        </p:spPr>
      </p:pic>
      <p:pic>
        <p:nvPicPr>
          <p:cNvPr id="5" name="图片 6" descr="绘图1"/>
          <p:cNvPicPr>
            <a:picLocks noChangeAspect="1"/>
          </p:cNvPicPr>
          <p:nvPr/>
        </p:nvPicPr>
        <p:blipFill>
          <a:blip r:embed="rId5"/>
          <a:stretch>
            <a:fillRect/>
          </a:stretch>
        </p:blipFill>
        <p:spPr>
          <a:xfrm>
            <a:off x="1667510" y="1868170"/>
            <a:ext cx="1554480" cy="4222115"/>
          </a:xfrm>
          <a:prstGeom prst="rect">
            <a:avLst/>
          </a:prstGeom>
          <a:ln w="57150">
            <a:solidFill>
              <a:schemeClr val="accent1"/>
            </a:solidFill>
          </a:ln>
        </p:spPr>
      </p:pic>
      <p:pic>
        <p:nvPicPr>
          <p:cNvPr id="7" name="图片 16" descr="1"/>
          <p:cNvPicPr>
            <a:picLocks noChangeAspect="1"/>
          </p:cNvPicPr>
          <p:nvPr/>
        </p:nvPicPr>
        <p:blipFill>
          <a:blip r:embed="rId6"/>
          <a:stretch>
            <a:fillRect/>
          </a:stretch>
        </p:blipFill>
        <p:spPr>
          <a:xfrm>
            <a:off x="4845050" y="1859915"/>
            <a:ext cx="2501900" cy="4230370"/>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214" y="559284"/>
            <a:ext cx="2131536"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类的设计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 name="矩形 1"/>
          <p:cNvSpPr/>
          <p:nvPr/>
        </p:nvSpPr>
        <p:spPr>
          <a:xfrm>
            <a:off x="3372485" y="549275"/>
            <a:ext cx="3598545" cy="646430"/>
          </a:xfrm>
          <a:prstGeom prst="rect">
            <a:avLst/>
          </a:prstGeom>
          <a:no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4472C4"/>
                </a:solidFill>
                <a:latin typeface="黑体" panose="02010609060101010101" charset="-122"/>
                <a:ea typeface="黑体" panose="02010609060101010101" charset="-122"/>
              </a:rPr>
              <a:t>管理员活动图</a:t>
            </a:r>
            <a:endParaRPr lang="zh-CN" altLang="en-US" sz="3600" dirty="0">
              <a:solidFill>
                <a:srgbClr val="4472C4"/>
              </a:solidFill>
              <a:latin typeface="黑体" panose="02010609060101010101" charset="-122"/>
              <a:ea typeface="黑体" panose="02010609060101010101" charset="-122"/>
            </a:endParaRPr>
          </a:p>
        </p:txBody>
      </p:sp>
      <p:sp>
        <p:nvSpPr>
          <p:cNvPr id="6" name="矩形 5"/>
          <p:cNvSpPr/>
          <p:nvPr/>
        </p:nvSpPr>
        <p:spPr>
          <a:xfrm>
            <a:off x="3442335" y="568960"/>
            <a:ext cx="3679825" cy="626745"/>
          </a:xfrm>
          <a:prstGeom prst="rect">
            <a:avLst/>
          </a:prstGeom>
          <a:noFill/>
          <a:ln w="254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剪去左右顶角 9"/>
          <p:cNvSpPr/>
          <p:nvPr>
            <p:custDataLst>
              <p:tags r:id="rId1"/>
            </p:custDataLst>
          </p:nvPr>
        </p:nvSpPr>
        <p:spPr>
          <a:xfrm rot="5400000">
            <a:off x="4397190" y="2171576"/>
            <a:ext cx="1788688" cy="425455"/>
          </a:xfrm>
          <a:prstGeom prst="snip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2"/>
            </p:custDataLst>
          </p:nvPr>
        </p:nvSpPr>
        <p:spPr>
          <a:xfrm>
            <a:off x="5039131" y="1539203"/>
            <a:ext cx="461665" cy="2049780"/>
          </a:xfrm>
          <a:prstGeom prst="rect">
            <a:avLst/>
          </a:prstGeom>
          <a:noFill/>
        </p:spPr>
        <p:txBody>
          <a:bodyPr vert="eaVert" wrap="square" rtlCol="0">
            <a:spAutoFit/>
          </a:bodyPr>
          <a:lstStyle/>
          <a:p>
            <a:r>
              <a:rPr lang="zh-CN" altLang="en-US" dirty="0">
                <a:solidFill>
                  <a:schemeClr val="bg1"/>
                </a:solidFill>
              </a:rPr>
              <a:t>管理员管理电影</a:t>
            </a:r>
            <a:endParaRPr lang="zh-CN" altLang="en-US" dirty="0">
              <a:solidFill>
                <a:schemeClr val="bg1"/>
              </a:solidFill>
            </a:endParaRPr>
          </a:p>
        </p:txBody>
      </p:sp>
      <p:sp>
        <p:nvSpPr>
          <p:cNvPr id="12" name="矩形: 剪去左右顶角 11"/>
          <p:cNvSpPr/>
          <p:nvPr>
            <p:custDataLst>
              <p:tags r:id="rId3"/>
            </p:custDataLst>
          </p:nvPr>
        </p:nvSpPr>
        <p:spPr>
          <a:xfrm rot="5400000">
            <a:off x="9286573" y="2168545"/>
            <a:ext cx="1788688" cy="425455"/>
          </a:xfrm>
          <a:prstGeom prst="snip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4"/>
            </p:custDataLst>
          </p:nvPr>
        </p:nvSpPr>
        <p:spPr>
          <a:xfrm>
            <a:off x="9928514" y="1536172"/>
            <a:ext cx="461665" cy="2049780"/>
          </a:xfrm>
          <a:prstGeom prst="rect">
            <a:avLst/>
          </a:prstGeom>
          <a:noFill/>
        </p:spPr>
        <p:txBody>
          <a:bodyPr vert="eaVert" wrap="square" rtlCol="0">
            <a:spAutoFit/>
          </a:bodyPr>
          <a:lstStyle/>
          <a:p>
            <a:r>
              <a:rPr lang="zh-CN" altLang="en-US" dirty="0">
                <a:solidFill>
                  <a:schemeClr val="bg1"/>
                </a:solidFill>
              </a:rPr>
              <a:t>管理员管理用户</a:t>
            </a:r>
            <a:endParaRPr lang="zh-CN" altLang="en-US" dirty="0">
              <a:solidFill>
                <a:schemeClr val="bg1"/>
              </a:solidFill>
            </a:endParaRPr>
          </a:p>
        </p:txBody>
      </p:sp>
      <p:pic>
        <p:nvPicPr>
          <p:cNvPr id="39" name="图片 39" descr="3"/>
          <p:cNvPicPr>
            <a:picLocks noChangeAspect="1"/>
          </p:cNvPicPr>
          <p:nvPr/>
        </p:nvPicPr>
        <p:blipFill>
          <a:blip r:embed="rId5"/>
          <a:stretch>
            <a:fillRect/>
          </a:stretch>
        </p:blipFill>
        <p:spPr>
          <a:xfrm>
            <a:off x="2103120" y="1525905"/>
            <a:ext cx="2975610" cy="4650740"/>
          </a:xfrm>
          <a:prstGeom prst="rect">
            <a:avLst/>
          </a:prstGeom>
          <a:ln w="57150">
            <a:solidFill>
              <a:schemeClr val="accent1"/>
            </a:solidFill>
          </a:ln>
        </p:spPr>
      </p:pic>
      <p:pic>
        <p:nvPicPr>
          <p:cNvPr id="40" name="图片 40" descr="5"/>
          <p:cNvPicPr>
            <a:picLocks noChangeAspect="1"/>
          </p:cNvPicPr>
          <p:nvPr/>
        </p:nvPicPr>
        <p:blipFill>
          <a:blip r:embed="rId6"/>
          <a:stretch>
            <a:fillRect/>
          </a:stretch>
        </p:blipFill>
        <p:spPr>
          <a:xfrm>
            <a:off x="7066915" y="1536065"/>
            <a:ext cx="2861310" cy="4668520"/>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214" y="559284"/>
            <a:ext cx="3046074"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数据库的设计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6"/>
          <p:cNvSpPr/>
          <p:nvPr/>
        </p:nvSpPr>
        <p:spPr>
          <a:xfrm>
            <a:off x="4379849" y="549124"/>
            <a:ext cx="1453921" cy="646331"/>
          </a:xfrm>
          <a:prstGeom prst="rect">
            <a:avLst/>
          </a:prstGeom>
          <a:no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4472C4"/>
                </a:solidFill>
                <a:latin typeface="黑体" panose="02010609060101010101" charset="-122"/>
                <a:ea typeface="黑体" panose="02010609060101010101" charset="-122"/>
              </a:rPr>
              <a:t>E-R</a:t>
            </a:r>
            <a:r>
              <a:rPr lang="zh-CN" altLang="en-US" sz="3600" dirty="0">
                <a:solidFill>
                  <a:srgbClr val="4472C4"/>
                </a:solidFill>
                <a:latin typeface="黑体" panose="02010609060101010101" charset="-122"/>
                <a:ea typeface="黑体" panose="02010609060101010101" charset="-122"/>
              </a:rPr>
              <a:t>图</a:t>
            </a:r>
            <a:endParaRPr lang="zh-CN" altLang="en-US" sz="3600" dirty="0">
              <a:solidFill>
                <a:srgbClr val="4472C4"/>
              </a:solidFill>
              <a:latin typeface="黑体" panose="02010609060101010101" charset="-122"/>
              <a:ea typeface="黑体" panose="02010609060101010101" charset="-122"/>
            </a:endParaRPr>
          </a:p>
        </p:txBody>
      </p:sp>
      <p:sp>
        <p:nvSpPr>
          <p:cNvPr id="8" name="矩形 7"/>
          <p:cNvSpPr/>
          <p:nvPr/>
        </p:nvSpPr>
        <p:spPr>
          <a:xfrm>
            <a:off x="4379849" y="568961"/>
            <a:ext cx="1384344" cy="626494"/>
          </a:xfrm>
          <a:prstGeom prst="rect">
            <a:avLst/>
          </a:prstGeom>
          <a:noFill/>
          <a:ln w="254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88480" y="1814195"/>
            <a:ext cx="4268470" cy="4013835"/>
          </a:xfrm>
          <a:prstGeom prst="rect">
            <a:avLst/>
          </a:prstGeom>
          <a:solidFill>
            <a:schemeClr val="accent1">
              <a:lumMod val="20000"/>
              <a:lumOff val="80000"/>
            </a:schemeClr>
          </a:solidFill>
        </p:spPr>
        <p:txBody>
          <a:bodyPr wrap="square">
            <a:spAutoFit/>
          </a:bodyPr>
          <a:lstStyle/>
          <a:p>
            <a:pPr>
              <a:lnSpc>
                <a:spcPct val="114000"/>
              </a:lnSpc>
            </a:pPr>
            <a:r>
              <a:rPr lang="zh-CN" altLang="en-US" sz="1600" dirty="0"/>
              <a:t>    </a:t>
            </a:r>
            <a:r>
              <a:rPr lang="zh-CN" altLang="en-US" sz="1600" dirty="0"/>
              <a:t>本图展示了电影推荐系统的核心数据结构及各实体之间的主要联系。</a:t>
            </a:r>
            <a:endParaRPr lang="zh-CN" altLang="en-US" sz="1600" dirty="0"/>
          </a:p>
          <a:p>
            <a:pPr>
              <a:lnSpc>
                <a:spcPct val="114000"/>
              </a:lnSpc>
            </a:pPr>
            <a:r>
              <a:rPr lang="zh-CN" altLang="en-US" sz="1600" dirty="0"/>
              <a:t>系统包含电影、用户、管理员、评分、评论、演职人员和反馈等数据表。</a:t>
            </a:r>
            <a:endParaRPr lang="zh-CN" altLang="en-US" sz="1600" dirty="0"/>
          </a:p>
          <a:p>
            <a:pPr>
              <a:lnSpc>
                <a:spcPct val="114000"/>
              </a:lnSpc>
            </a:pPr>
            <a:r>
              <a:rPr lang="zh-CN" altLang="en-US" sz="1600" dirty="0"/>
              <a:t>电影表记录影片的基本信息，如标题、年份、时长、类型和</a:t>
            </a:r>
            <a:r>
              <a:rPr lang="en-US" altLang="zh-CN" sz="1600" dirty="0"/>
              <a:t>IMDB</a:t>
            </a:r>
            <a:r>
              <a:rPr lang="zh-CN" altLang="en-US" sz="1600" dirty="0"/>
              <a:t>评分；</a:t>
            </a:r>
            <a:endParaRPr lang="zh-CN" altLang="en-US" sz="1600" dirty="0"/>
          </a:p>
          <a:p>
            <a:pPr>
              <a:lnSpc>
                <a:spcPct val="114000"/>
              </a:lnSpc>
            </a:pPr>
            <a:r>
              <a:rPr lang="zh-CN" altLang="en-US" sz="1600" dirty="0"/>
              <a:t>用户评分表保存每位用户对电影的打分及评分时间；</a:t>
            </a:r>
            <a:endParaRPr lang="zh-CN" altLang="en-US" sz="1600" dirty="0"/>
          </a:p>
          <a:p>
            <a:pPr>
              <a:lnSpc>
                <a:spcPct val="114000"/>
              </a:lnSpc>
            </a:pPr>
            <a:r>
              <a:rPr lang="zh-CN" altLang="en-US" sz="1600" dirty="0"/>
              <a:t>用户评论表记录用户的影评内容及发布时间；</a:t>
            </a:r>
            <a:endParaRPr lang="zh-CN" altLang="en-US" sz="1600" dirty="0"/>
          </a:p>
          <a:p>
            <a:pPr>
              <a:lnSpc>
                <a:spcPct val="114000"/>
              </a:lnSpc>
            </a:pPr>
            <a:r>
              <a:rPr lang="zh-CN" altLang="en-US" sz="1600" dirty="0"/>
              <a:t>演职人员表包含姓名、出生和逝世年份、职业等信息，并关联相应的电影；</a:t>
            </a:r>
            <a:endParaRPr lang="zh-CN" altLang="en-US" sz="1600" dirty="0"/>
          </a:p>
          <a:p>
            <a:pPr>
              <a:lnSpc>
                <a:spcPct val="114000"/>
              </a:lnSpc>
            </a:pPr>
            <a:r>
              <a:rPr lang="zh-CN" altLang="en-US" sz="1600" dirty="0"/>
              <a:t>管理员和用户表支持系统的账户登录与管理；</a:t>
            </a:r>
            <a:endParaRPr lang="zh-CN" altLang="en-US" sz="1600" dirty="0"/>
          </a:p>
          <a:p>
            <a:pPr>
              <a:lnSpc>
                <a:spcPct val="114000"/>
              </a:lnSpc>
            </a:pPr>
            <a:r>
              <a:rPr lang="zh-CN" altLang="en-US" sz="1600" dirty="0"/>
              <a:t>反馈表实现了用户与管理员之间的信息交流。</a:t>
            </a:r>
            <a:endParaRPr lang="zh-CN" altLang="en-US" sz="1600" dirty="0"/>
          </a:p>
          <a:p>
            <a:pPr>
              <a:lnSpc>
                <a:spcPct val="114000"/>
              </a:lnSpc>
            </a:pPr>
            <a:endParaRPr lang="zh-CN" altLang="en-US" sz="1600" dirty="0"/>
          </a:p>
        </p:txBody>
      </p:sp>
      <p:pic>
        <p:nvPicPr>
          <p:cNvPr id="5" name="图片 2"/>
          <p:cNvPicPr>
            <a:picLocks noChangeAspect="1"/>
          </p:cNvPicPr>
          <p:nvPr/>
        </p:nvPicPr>
        <p:blipFill>
          <a:blip r:embed="rId1"/>
          <a:stretch>
            <a:fillRect/>
          </a:stretch>
        </p:blipFill>
        <p:spPr>
          <a:xfrm>
            <a:off x="1898650" y="1432560"/>
            <a:ext cx="4484370" cy="49669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214" y="559284"/>
            <a:ext cx="3046074"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数据库的设计</a:t>
            </a:r>
            <a:endParaRPr lang="zh-CN" altLang="en-US" sz="3600" b="1" dirty="0">
              <a:solidFill>
                <a:schemeClr val="bg1"/>
              </a:solidFill>
              <a:latin typeface="黑体" panose="02010609060101010101" charset="-122"/>
              <a:ea typeface="黑体" panose="02010609060101010101"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6"/>
          <p:cNvSpPr/>
          <p:nvPr/>
        </p:nvSpPr>
        <p:spPr>
          <a:xfrm>
            <a:off x="4379849" y="549124"/>
            <a:ext cx="2539111" cy="646331"/>
          </a:xfrm>
          <a:prstGeom prst="rect">
            <a:avLst/>
          </a:prstGeom>
          <a:no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4472C4"/>
                </a:solidFill>
                <a:latin typeface="黑体" panose="02010609060101010101" charset="-122"/>
                <a:ea typeface="黑体" panose="02010609060101010101" charset="-122"/>
              </a:rPr>
              <a:t>数据库类图</a:t>
            </a:r>
            <a:endParaRPr lang="zh-CN" altLang="en-US" sz="3600" dirty="0">
              <a:solidFill>
                <a:srgbClr val="4472C4"/>
              </a:solidFill>
              <a:latin typeface="黑体" panose="02010609060101010101" charset="-122"/>
              <a:ea typeface="黑体" panose="02010609060101010101" charset="-122"/>
            </a:endParaRPr>
          </a:p>
        </p:txBody>
      </p:sp>
      <p:sp>
        <p:nvSpPr>
          <p:cNvPr id="8" name="矩形 7"/>
          <p:cNvSpPr/>
          <p:nvPr/>
        </p:nvSpPr>
        <p:spPr>
          <a:xfrm>
            <a:off x="4379848" y="568961"/>
            <a:ext cx="2539111" cy="626494"/>
          </a:xfrm>
          <a:prstGeom prst="rect">
            <a:avLst/>
          </a:prstGeom>
          <a:noFill/>
          <a:ln w="254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501890" y="1525905"/>
            <a:ext cx="4221480" cy="4661535"/>
          </a:xfrm>
          <a:prstGeom prst="rect">
            <a:avLst/>
          </a:prstGeom>
          <a:solidFill>
            <a:schemeClr val="accent1">
              <a:lumMod val="20000"/>
              <a:lumOff val="80000"/>
            </a:schemeClr>
          </a:solidFill>
        </p:spPr>
        <p:txBody>
          <a:bodyPr wrap="square">
            <a:spAutoFit/>
          </a:bodyPr>
          <a:lstStyle/>
          <a:p>
            <a:pPr>
              <a:buNone/>
            </a:pPr>
            <a:r>
              <a:rPr lang="zh-CN" altLang="en-US" sz="1100" dirty="0"/>
              <a:t>主要实体与说明</a:t>
            </a:r>
            <a:endParaRPr lang="zh-CN" altLang="en-US" sz="1100" dirty="0"/>
          </a:p>
          <a:p>
            <a:pPr>
              <a:buNone/>
            </a:pPr>
            <a:r>
              <a:rPr lang="en-US" altLang="zh-CN" sz="1100" dirty="0"/>
              <a:t>E_User</a:t>
            </a:r>
            <a:r>
              <a:rPr lang="zh-CN" altLang="en-US" sz="1100" dirty="0"/>
              <a:t>（用户）</a:t>
            </a:r>
            <a:endParaRPr lang="zh-CN" altLang="en-US" sz="1100" dirty="0"/>
          </a:p>
          <a:p>
            <a:pPr>
              <a:buNone/>
            </a:pPr>
            <a:r>
              <a:rPr lang="zh-CN" altLang="en-US" sz="1100" dirty="0"/>
              <a:t>存储用户账号及密码，用户可对电影进行评分、评论，或与管理员</a:t>
            </a:r>
            <a:r>
              <a:rPr lang="en-US" altLang="zh-CN" sz="1100" dirty="0"/>
              <a:t>/</a:t>
            </a:r>
            <a:r>
              <a:rPr lang="zh-CN" altLang="en-US" sz="1100" dirty="0"/>
              <a:t>其他用户互发消息反馈。</a:t>
            </a:r>
            <a:endParaRPr lang="en-US" altLang="zh-CN" sz="1100" dirty="0"/>
          </a:p>
          <a:p>
            <a:pPr>
              <a:buNone/>
            </a:pPr>
            <a:r>
              <a:rPr lang="en-US" altLang="zh-CN" sz="1100" dirty="0"/>
              <a:t>E_Admin</a:t>
            </a:r>
            <a:r>
              <a:rPr lang="zh-CN" altLang="en-US" sz="1100" dirty="0"/>
              <a:t>（管理员）</a:t>
            </a:r>
            <a:endParaRPr lang="zh-CN" altLang="en-US" sz="1100" dirty="0"/>
          </a:p>
          <a:p>
            <a:pPr>
              <a:buNone/>
            </a:pPr>
            <a:r>
              <a:rPr lang="zh-CN" altLang="en-US" sz="1100" dirty="0"/>
              <a:t>系统管理者账号，可进行系统数据维护、接收</a:t>
            </a:r>
            <a:r>
              <a:rPr lang="en-US" altLang="zh-CN" sz="1100" dirty="0"/>
              <a:t>/</a:t>
            </a:r>
            <a:r>
              <a:rPr lang="zh-CN" altLang="en-US" sz="1100" dirty="0"/>
              <a:t>发送反馈信息。</a:t>
            </a:r>
            <a:endParaRPr lang="en-US" altLang="zh-CN" sz="1100" dirty="0"/>
          </a:p>
          <a:p>
            <a:pPr>
              <a:buNone/>
            </a:pPr>
            <a:r>
              <a:rPr lang="en-US" altLang="zh-CN" sz="1100" dirty="0"/>
              <a:t>E_Movie</a:t>
            </a:r>
            <a:r>
              <a:rPr lang="zh-CN" altLang="en-US" sz="1100" dirty="0"/>
              <a:t>（电影）</a:t>
            </a:r>
            <a:endParaRPr lang="zh-CN" altLang="en-US" sz="1100" dirty="0"/>
          </a:p>
          <a:p>
            <a:pPr>
              <a:buNone/>
            </a:pPr>
            <a:r>
              <a:rPr lang="zh-CN" altLang="en-US" sz="1100" dirty="0"/>
              <a:t>存储电影基本信息，包括</a:t>
            </a:r>
            <a:r>
              <a:rPr lang="en-US" altLang="zh-CN" sz="1100" dirty="0"/>
              <a:t>ID</a:t>
            </a:r>
            <a:r>
              <a:rPr lang="zh-CN" altLang="en-US" sz="1100" dirty="0"/>
              <a:t>、片名、评分、年份、时长、类型等，是系统核心资源。</a:t>
            </a:r>
            <a:endParaRPr lang="en-US" altLang="zh-CN" sz="1100" dirty="0"/>
          </a:p>
          <a:p>
            <a:pPr>
              <a:buNone/>
            </a:pPr>
            <a:r>
              <a:rPr lang="en-US" altLang="zh-CN" sz="1100" dirty="0"/>
              <a:t>E_Rating</a:t>
            </a:r>
            <a:r>
              <a:rPr lang="zh-CN" altLang="en-US" sz="1100" dirty="0"/>
              <a:t>（评分）</a:t>
            </a:r>
            <a:endParaRPr lang="zh-CN" altLang="en-US" sz="1100" dirty="0"/>
          </a:p>
          <a:p>
            <a:pPr>
              <a:buNone/>
            </a:pPr>
            <a:r>
              <a:rPr lang="zh-CN" altLang="en-US" sz="1100" dirty="0"/>
              <a:t>记录用户对电影的评分，关联用户和电影，支持推荐算法和数据统计。</a:t>
            </a:r>
            <a:endParaRPr lang="en-US" altLang="zh-CN" sz="1100" dirty="0"/>
          </a:p>
          <a:p>
            <a:pPr>
              <a:buNone/>
            </a:pPr>
            <a:r>
              <a:rPr lang="en-US" altLang="zh-CN" sz="1100" dirty="0"/>
              <a:t>E_Comment</a:t>
            </a:r>
            <a:r>
              <a:rPr lang="zh-CN" altLang="en-US" sz="1100" dirty="0"/>
              <a:t>（评论）</a:t>
            </a:r>
            <a:endParaRPr lang="zh-CN" altLang="en-US" sz="1100" dirty="0"/>
          </a:p>
          <a:p>
            <a:pPr>
              <a:buNone/>
            </a:pPr>
            <a:r>
              <a:rPr lang="zh-CN" altLang="en-US" sz="1100" dirty="0"/>
              <a:t>用户对电影的评论信息，包含评论内容、时间、发布者，关联用户和电影，支撑前台评论区功能。</a:t>
            </a:r>
            <a:endParaRPr lang="en-US" altLang="zh-CN" sz="1100" dirty="0"/>
          </a:p>
          <a:p>
            <a:pPr>
              <a:buNone/>
            </a:pPr>
            <a:r>
              <a:rPr lang="en-US" altLang="zh-CN" sz="1100" dirty="0"/>
              <a:t>E_People</a:t>
            </a:r>
            <a:r>
              <a:rPr lang="zh-CN" altLang="en-US" sz="1100" dirty="0"/>
              <a:t>（人物）</a:t>
            </a:r>
            <a:endParaRPr lang="zh-CN" altLang="en-US" sz="1100" dirty="0"/>
          </a:p>
          <a:p>
            <a:pPr>
              <a:buNone/>
            </a:pPr>
            <a:r>
              <a:rPr lang="zh-CN" altLang="en-US" sz="1100" dirty="0"/>
              <a:t>存储与电影相关的主创、演员等信息，为影片人物统计和展示提供支持。</a:t>
            </a:r>
            <a:endParaRPr lang="en-US" altLang="zh-CN" sz="1100" dirty="0"/>
          </a:p>
          <a:p>
            <a:pPr>
              <a:buNone/>
            </a:pPr>
            <a:r>
              <a:rPr lang="en-US" altLang="zh-CN" sz="1100" dirty="0"/>
              <a:t>E_Feedback</a:t>
            </a:r>
            <a:r>
              <a:rPr lang="zh-CN" altLang="en-US" sz="1100" dirty="0"/>
              <a:t>（反馈）</a:t>
            </a:r>
            <a:endParaRPr lang="zh-CN" altLang="en-US" sz="1100" dirty="0"/>
          </a:p>
          <a:p>
            <a:pPr>
              <a:buNone/>
            </a:pPr>
            <a:r>
              <a:rPr lang="zh-CN" altLang="en-US" sz="1100" dirty="0"/>
              <a:t>用户或管理员间的消息</a:t>
            </a:r>
            <a:r>
              <a:rPr lang="en-US" altLang="zh-CN" sz="1100" dirty="0"/>
              <a:t>/</a:t>
            </a:r>
            <a:r>
              <a:rPr lang="zh-CN" altLang="en-US" sz="1100" dirty="0"/>
              <a:t>反馈记录，包括内容、类型、已读状态、发送</a:t>
            </a:r>
            <a:r>
              <a:rPr lang="en-US" altLang="zh-CN" sz="1100" dirty="0"/>
              <a:t>/</a:t>
            </a:r>
            <a:r>
              <a:rPr lang="zh-CN" altLang="en-US" sz="1100" dirty="0"/>
              <a:t>接收人及时间等，提升平台互动性与服务质量。</a:t>
            </a:r>
            <a:endParaRPr lang="en-US" altLang="zh-CN" sz="1100" dirty="0"/>
          </a:p>
          <a:p>
            <a:pPr>
              <a:buNone/>
            </a:pPr>
            <a:r>
              <a:rPr lang="zh-CN" altLang="en-US" sz="1100" dirty="0"/>
              <a:t>主要关系</a:t>
            </a:r>
            <a:endParaRPr lang="zh-CN" altLang="en-US" sz="1100" dirty="0"/>
          </a:p>
          <a:p>
            <a:pPr>
              <a:buNone/>
            </a:pPr>
            <a:r>
              <a:rPr lang="zh-CN" altLang="en-US" sz="1100" dirty="0"/>
              <a:t>用户可以评分、评论电影，并可以发送</a:t>
            </a:r>
            <a:r>
              <a:rPr lang="en-US" altLang="zh-CN" sz="1100" dirty="0"/>
              <a:t>/</a:t>
            </a:r>
            <a:r>
              <a:rPr lang="zh-CN" altLang="en-US" sz="1100" dirty="0"/>
              <a:t>接收反馈信息；</a:t>
            </a:r>
            <a:endParaRPr lang="en-US" altLang="zh-CN" sz="1100" dirty="0"/>
          </a:p>
          <a:p>
            <a:pPr>
              <a:buNone/>
            </a:pPr>
            <a:r>
              <a:rPr lang="zh-CN" altLang="en-US" sz="1100" dirty="0"/>
              <a:t>管理员可与用户进行消息</a:t>
            </a:r>
            <a:r>
              <a:rPr lang="en-US" altLang="zh-CN" sz="1100" dirty="0"/>
              <a:t>/</a:t>
            </a:r>
            <a:r>
              <a:rPr lang="zh-CN" altLang="en-US" sz="1100" dirty="0"/>
              <a:t>反馈互动；</a:t>
            </a:r>
            <a:endParaRPr lang="en-US" altLang="zh-CN" sz="1100" dirty="0"/>
          </a:p>
          <a:p>
            <a:pPr>
              <a:buNone/>
            </a:pPr>
            <a:r>
              <a:rPr lang="zh-CN" altLang="en-US" sz="1100" dirty="0"/>
              <a:t>电影可以被多个用户评分、评论，且可包含多位相关人物；</a:t>
            </a:r>
            <a:endParaRPr lang="en-US" altLang="zh-CN" sz="1100" dirty="0"/>
          </a:p>
          <a:p>
            <a:pPr>
              <a:buNone/>
            </a:pPr>
            <a:r>
              <a:rPr lang="zh-CN" altLang="en-US" sz="1100" dirty="0"/>
              <a:t>评分和评论都分别通过外键与用户、电影进行关联，保证数据溯源与完整性。</a:t>
            </a:r>
            <a:endParaRPr lang="zh-CN" altLang="en-US" sz="1100" dirty="0"/>
          </a:p>
        </p:txBody>
      </p:sp>
      <p:pic>
        <p:nvPicPr>
          <p:cNvPr id="2" name="图片 7" descr="XLHFJnD15B_lfnXx4H902i53JpI46gEI1lNWgPdklCA4dTdDpBHQYGb444Y8VmmdlHWJJqqq1cE8L0zy5fRM4r-1cJxARZTBkBttUsz-x_V-xCvhGvLfYi2xnQ319P3bnOKdvQLx3nU97r2jFRt6PKGL5UYNZL6ytZHmtm_bO_uIoBJd9M_AJ719g2Q5Ixj0rZr2g3Dhd94Iu"/>
          <p:cNvPicPr>
            <a:picLocks noChangeAspect="1"/>
          </p:cNvPicPr>
          <p:nvPr/>
        </p:nvPicPr>
        <p:blipFill>
          <a:blip r:embed="rId1"/>
          <a:stretch>
            <a:fillRect/>
          </a:stretch>
        </p:blipFill>
        <p:spPr>
          <a:xfrm>
            <a:off x="624840" y="1965960"/>
            <a:ext cx="6784340" cy="3255645"/>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2063750"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模块实现</a:t>
            </a:r>
            <a:endParaRPr lang="zh-CN" altLang="en-US" sz="3600" b="1" kern="100" dirty="0">
              <a:solidFill>
                <a:schemeClr val="bg1"/>
              </a:solidFill>
              <a:latin typeface="黑体" panose="02010609060101010101" charset="-122"/>
              <a:ea typeface="黑体" panose="02010609060101010101" charset="-122"/>
              <a:cs typeface="宋体" panose="02010600030101010101" pitchFamily="2"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5" name="图片 4" descr="未命名绘图.drawio (1)"/>
          <p:cNvPicPr>
            <a:picLocks noChangeAspect="1"/>
          </p:cNvPicPr>
          <p:nvPr/>
        </p:nvPicPr>
        <p:blipFill>
          <a:blip r:embed="rId1"/>
          <a:stretch>
            <a:fillRect/>
          </a:stretch>
        </p:blipFill>
        <p:spPr>
          <a:xfrm>
            <a:off x="1273175" y="1552575"/>
            <a:ext cx="9925050" cy="4619625"/>
          </a:xfrm>
          <a:prstGeom prst="rect">
            <a:avLst/>
          </a:prstGeom>
          <a:ln w="57150">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3110230"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用户模块实现</a:t>
            </a:r>
            <a:endParaRPr lang="zh-CN" altLang="en-US" sz="3600" b="1" kern="100" dirty="0">
              <a:solidFill>
                <a:schemeClr val="bg1"/>
              </a:solidFill>
              <a:latin typeface="黑体" panose="02010609060101010101" charset="-122"/>
              <a:ea typeface="黑体" panose="02010609060101010101" charset="-122"/>
              <a:cs typeface="宋体" panose="02010600030101010101" pitchFamily="2"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1071" y="1807804"/>
            <a:ext cx="461665" cy="1477328"/>
          </a:xfrm>
          <a:prstGeom prst="rect">
            <a:avLst/>
          </a:prstGeom>
          <a:noFill/>
        </p:spPr>
        <p:txBody>
          <a:bodyPr vert="horz" wrap="square" rtlCol="0">
            <a:spAutoFit/>
          </a:bodyPr>
          <a:lstStyle/>
          <a:p>
            <a:r>
              <a:rPr lang="en-US" altLang="zh-CN" dirty="0"/>
              <a:t>AI</a:t>
            </a:r>
            <a:endParaRPr lang="en-US" altLang="zh-CN" dirty="0"/>
          </a:p>
          <a:p>
            <a:r>
              <a:rPr lang="zh-CN" altLang="en-US" dirty="0"/>
              <a:t>电影助手</a:t>
            </a:r>
            <a:endParaRPr lang="en-US" altLang="zh-CN" dirty="0"/>
          </a:p>
        </p:txBody>
      </p:sp>
      <p:sp>
        <p:nvSpPr>
          <p:cNvPr id="16" name="文本框 15"/>
          <p:cNvSpPr txBox="1"/>
          <p:nvPr/>
        </p:nvSpPr>
        <p:spPr>
          <a:xfrm>
            <a:off x="1311071" y="4267239"/>
            <a:ext cx="515178" cy="1753235"/>
          </a:xfrm>
          <a:prstGeom prst="rect">
            <a:avLst/>
          </a:prstGeom>
          <a:noFill/>
        </p:spPr>
        <p:txBody>
          <a:bodyPr wrap="square">
            <a:spAutoFit/>
          </a:bodyPr>
          <a:lstStyle/>
          <a:p>
            <a:endParaRPr lang="zh-CN" altLang="en-US" dirty="0"/>
          </a:p>
          <a:p>
            <a:r>
              <a:rPr lang="zh-CN" altLang="en-US" dirty="0"/>
              <a:t>我的已评分</a:t>
            </a:r>
            <a:endParaRPr lang="zh-CN" altLang="en-US" dirty="0"/>
          </a:p>
        </p:txBody>
      </p:sp>
      <p:sp>
        <p:nvSpPr>
          <p:cNvPr id="17" name="文本框 16"/>
          <p:cNvSpPr txBox="1"/>
          <p:nvPr/>
        </p:nvSpPr>
        <p:spPr>
          <a:xfrm>
            <a:off x="6680274" y="1807804"/>
            <a:ext cx="461665" cy="1754326"/>
          </a:xfrm>
          <a:prstGeom prst="rect">
            <a:avLst/>
          </a:prstGeom>
          <a:noFill/>
        </p:spPr>
        <p:txBody>
          <a:bodyPr vert="horz" wrap="square" rtlCol="0">
            <a:spAutoFit/>
          </a:bodyPr>
          <a:lstStyle/>
          <a:p>
            <a:r>
              <a:rPr lang="zh-CN" altLang="en-US" dirty="0"/>
              <a:t>算法推荐电影</a:t>
            </a:r>
            <a:endParaRPr lang="en-US" altLang="zh-CN" dirty="0"/>
          </a:p>
        </p:txBody>
      </p:sp>
      <p:sp>
        <p:nvSpPr>
          <p:cNvPr id="18" name="文本框 17"/>
          <p:cNvSpPr txBox="1"/>
          <p:nvPr/>
        </p:nvSpPr>
        <p:spPr>
          <a:xfrm>
            <a:off x="6680274" y="4338022"/>
            <a:ext cx="461665" cy="1754326"/>
          </a:xfrm>
          <a:prstGeom prst="rect">
            <a:avLst/>
          </a:prstGeom>
          <a:noFill/>
        </p:spPr>
        <p:txBody>
          <a:bodyPr vert="horz" wrap="square" rtlCol="0">
            <a:spAutoFit/>
          </a:bodyPr>
          <a:lstStyle/>
          <a:p>
            <a:r>
              <a:rPr lang="zh-CN" altLang="en-US" dirty="0"/>
              <a:t>条件筛选电影</a:t>
            </a:r>
            <a:endParaRPr lang="en-US" altLang="zh-CN" dirty="0"/>
          </a:p>
        </p:txBody>
      </p:sp>
      <p:pic>
        <p:nvPicPr>
          <p:cNvPr id="41" name="图片 3"/>
          <p:cNvPicPr>
            <a:picLocks noChangeAspect="1"/>
          </p:cNvPicPr>
          <p:nvPr/>
        </p:nvPicPr>
        <p:blipFill>
          <a:blip r:embed="rId1"/>
          <a:stretch>
            <a:fillRect/>
          </a:stretch>
        </p:blipFill>
        <p:spPr>
          <a:xfrm>
            <a:off x="2259330" y="1583690"/>
            <a:ext cx="3222625" cy="2536190"/>
          </a:xfrm>
          <a:prstGeom prst="rect">
            <a:avLst/>
          </a:prstGeom>
          <a:noFill/>
          <a:ln>
            <a:noFill/>
          </a:ln>
        </p:spPr>
      </p:pic>
      <p:pic>
        <p:nvPicPr>
          <p:cNvPr id="42" name="图片 4"/>
          <p:cNvPicPr>
            <a:picLocks noChangeAspect="1"/>
          </p:cNvPicPr>
          <p:nvPr/>
        </p:nvPicPr>
        <p:blipFill>
          <a:blip r:embed="rId2"/>
          <a:stretch>
            <a:fillRect/>
          </a:stretch>
        </p:blipFill>
        <p:spPr>
          <a:xfrm>
            <a:off x="7508240" y="1550035"/>
            <a:ext cx="3957320" cy="2316480"/>
          </a:xfrm>
          <a:prstGeom prst="rect">
            <a:avLst/>
          </a:prstGeom>
          <a:noFill/>
          <a:ln>
            <a:noFill/>
          </a:ln>
        </p:spPr>
      </p:pic>
      <p:pic>
        <p:nvPicPr>
          <p:cNvPr id="44" name="图片 6"/>
          <p:cNvPicPr>
            <a:picLocks noChangeAspect="1"/>
          </p:cNvPicPr>
          <p:nvPr/>
        </p:nvPicPr>
        <p:blipFill>
          <a:blip r:embed="rId3"/>
          <a:stretch>
            <a:fillRect/>
          </a:stretch>
        </p:blipFill>
        <p:spPr>
          <a:xfrm>
            <a:off x="7660005" y="4050665"/>
            <a:ext cx="3805555" cy="2329180"/>
          </a:xfrm>
          <a:prstGeom prst="rect">
            <a:avLst/>
          </a:prstGeom>
          <a:noFill/>
          <a:ln>
            <a:noFill/>
          </a:ln>
        </p:spPr>
      </p:pic>
      <p:pic>
        <p:nvPicPr>
          <p:cNvPr id="2" name="图片 1"/>
          <p:cNvPicPr>
            <a:picLocks noChangeAspect="1"/>
          </p:cNvPicPr>
          <p:nvPr/>
        </p:nvPicPr>
        <p:blipFill>
          <a:blip r:embed="rId4"/>
          <a:stretch>
            <a:fillRect/>
          </a:stretch>
        </p:blipFill>
        <p:spPr>
          <a:xfrm>
            <a:off x="2019300" y="4267200"/>
            <a:ext cx="3921125" cy="21202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6713582" y="1714477"/>
            <a:ext cx="4670323" cy="3977417"/>
          </a:xfrm>
          <a:prstGeom prst="roundRect">
            <a:avLst>
              <a:gd name="adj" fmla="val 875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953358" y="722993"/>
            <a:ext cx="4122516" cy="646331"/>
          </a:xfrm>
          <a:prstGeom prst="rect">
            <a:avLst/>
          </a:prstGeom>
          <a:noFill/>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3600" dirty="0">
                <a:solidFill>
                  <a:schemeClr val="accent5">
                    <a:lumMod val="75000"/>
                  </a:schemeClr>
                </a:solidFill>
              </a:rPr>
              <a:t>选题背景</a:t>
            </a:r>
            <a:endParaRPr lang="zh-CN" altLang="en-US" sz="3600" dirty="0">
              <a:solidFill>
                <a:schemeClr val="accent5">
                  <a:lumMod val="75000"/>
                </a:schemeClr>
              </a:solidFill>
            </a:endParaRPr>
          </a:p>
        </p:txBody>
      </p:sp>
      <p:sp>
        <p:nvSpPr>
          <p:cNvPr id="6" name="Rectangle 2" descr="e7d195523061f1c0f0ec610a92cff745ee13794c7b8d98f8E73673273C9E8BE17CC3D63B9B1D6426C348A354AD505654C28F453CD7C8F90EADD06C08281DAED7140E5AAAED5880ECE414DFB6A93B82BEC1385E9565BC14C748CB3EB434CC0B451F87B3C338E944B78E19862D061FDC13B6571F1FE8C78909071FC2F7F05CF37685F9D5F268FB4FD0"/>
          <p:cNvSpPr/>
          <p:nvPr/>
        </p:nvSpPr>
        <p:spPr>
          <a:xfrm>
            <a:off x="320819" y="304551"/>
            <a:ext cx="4122516" cy="6141969"/>
          </a:xfrm>
          <a:prstGeom prst="rect">
            <a:avLst/>
          </a:prstGeom>
          <a:solidFill>
            <a:srgbClr val="4472C4"/>
          </a:solidFill>
          <a:ln>
            <a:noFill/>
          </a:ln>
          <a:effectLst>
            <a:outerShdw blurRad="50800" dist="50800" dir="5400000" sx="1000" sy="1000" algn="ctr" rotWithShape="0">
              <a:srgbClr val="000000">
                <a:alpha val="43137"/>
              </a:srgbClr>
            </a:outerShdw>
            <a:reflection stA="99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70" descr="e7d195523061f1c0f0ec610a92cff745ee13794c7b8d98f8E73673273C9E8BE17CC3D63B9B1D6426C348A354AD505654C28F453CD7C8F90EADD06C08281DAED7140E5AAAED5880ECE414DFB6A93B82BEC1385E9565BC14C748CB3EB434CC0B451F87B3C338E944B78E19862D061FDC13B6571F1FE8C78909071FC2F7F05CF37685F9D5F268FB4FD0"/>
          <p:cNvSpPr/>
          <p:nvPr/>
        </p:nvSpPr>
        <p:spPr>
          <a:xfrm>
            <a:off x="6953358" y="1758453"/>
            <a:ext cx="4237161" cy="3789627"/>
          </a:xfrm>
          <a:prstGeom prst="rect">
            <a:avLst/>
          </a:prstGeom>
          <a:noFill/>
        </p:spPr>
        <p:txBody>
          <a:bodyPr wrap="square" rtlCol="0">
            <a:spAutoFit/>
            <a:scene3d>
              <a:camera prst="orthographicFront"/>
              <a:lightRig rig="threePt" dir="t"/>
            </a:scene3d>
            <a:sp3d contourW="12700"/>
          </a:bodyPr>
          <a:lstStyle/>
          <a:p>
            <a:pPr defTabSz="457200">
              <a:lnSpc>
                <a:spcPct val="150000"/>
              </a:lnSpc>
            </a:pPr>
            <a:r>
              <a:rPr lang="en-US" altLang="zh-CN" dirty="0"/>
              <a:t>	</a:t>
            </a:r>
            <a:r>
              <a:rPr lang="zh-CN" altLang="en-US" dirty="0"/>
              <a:t>随着互联网与数字媒体的发展，观众面对海量影视内容易产生“信息过载”与“选择困难”。传统推荐方式已难满足个性化需求。借助大数据与人工智能，推荐系统广泛应用于各类平台，提升用户体验与平台活跃度。电影推荐作为典型应用，通过分析用户行为与影片特征，实现更精准、多样的个性化推荐，成为当前研究与产业的重要方向。</a:t>
            </a:r>
            <a:r>
              <a:rPr lang="zh-CN" altLang="en-US" sz="1400" dirty="0">
                <a:solidFill>
                  <a:schemeClr val="bg1"/>
                </a:solidFill>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1950" y="1542892"/>
            <a:ext cx="5445632" cy="36304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直接连接符 3"/>
          <p:cNvCxnSpPr/>
          <p:nvPr/>
        </p:nvCxnSpPr>
        <p:spPr>
          <a:xfrm>
            <a:off x="7112000" y="1542892"/>
            <a:ext cx="3897745"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5" y="559435"/>
            <a:ext cx="3110230" cy="645160"/>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用户模块实现</a:t>
            </a:r>
            <a:endParaRPr lang="zh-CN" altLang="en-US" sz="3600" b="1" kern="100" dirty="0">
              <a:solidFill>
                <a:schemeClr val="bg1"/>
              </a:solidFill>
              <a:latin typeface="黑体" panose="02010609060101010101" charset="-122"/>
              <a:ea typeface="黑体" panose="02010609060101010101" charset="-122"/>
              <a:cs typeface="宋体" panose="02010600030101010101" pitchFamily="2"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42984" y="2026465"/>
            <a:ext cx="461665" cy="1200329"/>
          </a:xfrm>
          <a:prstGeom prst="rect">
            <a:avLst/>
          </a:prstGeom>
          <a:noFill/>
        </p:spPr>
        <p:txBody>
          <a:bodyPr vert="horz" wrap="square" rtlCol="0">
            <a:spAutoFit/>
          </a:bodyPr>
          <a:lstStyle/>
          <a:p>
            <a:r>
              <a:rPr lang="zh-CN" altLang="en-US" dirty="0"/>
              <a:t>电影评论</a:t>
            </a:r>
            <a:endParaRPr lang="en-US" altLang="zh-CN" dirty="0"/>
          </a:p>
        </p:txBody>
      </p:sp>
      <p:sp>
        <p:nvSpPr>
          <p:cNvPr id="5" name="文本框 4"/>
          <p:cNvSpPr txBox="1"/>
          <p:nvPr/>
        </p:nvSpPr>
        <p:spPr>
          <a:xfrm>
            <a:off x="6658323" y="4616507"/>
            <a:ext cx="461665" cy="1200329"/>
          </a:xfrm>
          <a:prstGeom prst="rect">
            <a:avLst/>
          </a:prstGeom>
          <a:noFill/>
        </p:spPr>
        <p:txBody>
          <a:bodyPr vert="horz" wrap="square" rtlCol="0">
            <a:spAutoFit/>
          </a:bodyPr>
          <a:lstStyle/>
          <a:p>
            <a:r>
              <a:rPr lang="zh-CN" altLang="en-US" dirty="0"/>
              <a:t>成就系统</a:t>
            </a:r>
            <a:endParaRPr lang="en-US" altLang="zh-CN" dirty="0"/>
          </a:p>
        </p:txBody>
      </p:sp>
      <p:sp>
        <p:nvSpPr>
          <p:cNvPr id="6" name="文本框 5"/>
          <p:cNvSpPr txBox="1"/>
          <p:nvPr/>
        </p:nvSpPr>
        <p:spPr>
          <a:xfrm>
            <a:off x="1541903" y="4576197"/>
            <a:ext cx="461665" cy="1200329"/>
          </a:xfrm>
          <a:prstGeom prst="rect">
            <a:avLst/>
          </a:prstGeom>
          <a:noFill/>
        </p:spPr>
        <p:txBody>
          <a:bodyPr vert="horz" wrap="square" rtlCol="0">
            <a:spAutoFit/>
          </a:bodyPr>
          <a:lstStyle/>
          <a:p>
            <a:r>
              <a:rPr lang="zh-CN" altLang="en-US" dirty="0"/>
              <a:t>消息反馈</a:t>
            </a:r>
            <a:endParaRPr lang="en-US" altLang="zh-CN" dirty="0"/>
          </a:p>
        </p:txBody>
      </p:sp>
      <p:sp>
        <p:nvSpPr>
          <p:cNvPr id="7" name="文本框 6"/>
          <p:cNvSpPr txBox="1"/>
          <p:nvPr/>
        </p:nvSpPr>
        <p:spPr>
          <a:xfrm>
            <a:off x="6658323" y="2080101"/>
            <a:ext cx="461665" cy="1200329"/>
          </a:xfrm>
          <a:prstGeom prst="rect">
            <a:avLst/>
          </a:prstGeom>
          <a:noFill/>
        </p:spPr>
        <p:txBody>
          <a:bodyPr vert="horz" wrap="square" rtlCol="0">
            <a:spAutoFit/>
          </a:bodyPr>
          <a:lstStyle/>
          <a:p>
            <a:r>
              <a:rPr lang="zh-CN" altLang="en-US" dirty="0"/>
              <a:t>个人中心</a:t>
            </a:r>
            <a:endParaRPr lang="en-US" altLang="zh-CN" dirty="0"/>
          </a:p>
        </p:txBody>
      </p:sp>
      <p:pic>
        <p:nvPicPr>
          <p:cNvPr id="45" name="图片 7"/>
          <p:cNvPicPr>
            <a:picLocks noChangeAspect="1"/>
          </p:cNvPicPr>
          <p:nvPr/>
        </p:nvPicPr>
        <p:blipFill>
          <a:blip r:embed="rId1"/>
          <a:stretch>
            <a:fillRect/>
          </a:stretch>
        </p:blipFill>
        <p:spPr>
          <a:xfrm>
            <a:off x="2340610" y="1488440"/>
            <a:ext cx="3317875" cy="2397760"/>
          </a:xfrm>
          <a:prstGeom prst="rect">
            <a:avLst/>
          </a:prstGeom>
          <a:noFill/>
          <a:ln>
            <a:noFill/>
          </a:ln>
        </p:spPr>
      </p:pic>
      <p:pic>
        <p:nvPicPr>
          <p:cNvPr id="46" name="图片 8"/>
          <p:cNvPicPr>
            <a:picLocks noChangeAspect="1"/>
          </p:cNvPicPr>
          <p:nvPr/>
        </p:nvPicPr>
        <p:blipFill>
          <a:blip r:embed="rId2"/>
          <a:stretch>
            <a:fillRect/>
          </a:stretch>
        </p:blipFill>
        <p:spPr>
          <a:xfrm>
            <a:off x="7545070" y="1443355"/>
            <a:ext cx="3093085" cy="3002280"/>
          </a:xfrm>
          <a:prstGeom prst="rect">
            <a:avLst/>
          </a:prstGeom>
          <a:noFill/>
          <a:ln>
            <a:noFill/>
          </a:ln>
        </p:spPr>
      </p:pic>
      <p:pic>
        <p:nvPicPr>
          <p:cNvPr id="47" name="图片 9"/>
          <p:cNvPicPr>
            <a:picLocks noChangeAspect="1"/>
          </p:cNvPicPr>
          <p:nvPr/>
        </p:nvPicPr>
        <p:blipFill>
          <a:blip r:embed="rId3"/>
          <a:stretch>
            <a:fillRect/>
          </a:stretch>
        </p:blipFill>
        <p:spPr>
          <a:xfrm>
            <a:off x="8170545" y="4616450"/>
            <a:ext cx="1842135" cy="1762125"/>
          </a:xfrm>
          <a:prstGeom prst="rect">
            <a:avLst/>
          </a:prstGeom>
          <a:noFill/>
          <a:ln>
            <a:noFill/>
          </a:ln>
        </p:spPr>
      </p:pic>
      <p:pic>
        <p:nvPicPr>
          <p:cNvPr id="48" name="图片 10"/>
          <p:cNvPicPr>
            <a:picLocks noChangeAspect="1"/>
          </p:cNvPicPr>
          <p:nvPr/>
        </p:nvPicPr>
        <p:blipFill>
          <a:blip r:embed="rId4"/>
          <a:stretch>
            <a:fillRect/>
          </a:stretch>
        </p:blipFill>
        <p:spPr>
          <a:xfrm>
            <a:off x="2901315" y="4050665"/>
            <a:ext cx="1804035" cy="22136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4" y="559435"/>
            <a:ext cx="3480029"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管理员模块实现</a:t>
            </a:r>
            <a:endParaRPr lang="zh-CN" altLang="en-US" sz="3600" b="1" kern="100" dirty="0">
              <a:solidFill>
                <a:schemeClr val="bg1"/>
              </a:solidFill>
              <a:latin typeface="黑体" panose="02010609060101010101" charset="-122"/>
              <a:ea typeface="黑体" panose="02010609060101010101" charset="-122"/>
              <a:cs typeface="宋体" panose="02010600030101010101" pitchFamily="2"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1"/>
            </p:custDataLst>
          </p:nvPr>
        </p:nvSpPr>
        <p:spPr>
          <a:xfrm>
            <a:off x="1542984" y="2026465"/>
            <a:ext cx="461665" cy="923330"/>
          </a:xfrm>
          <a:prstGeom prst="rect">
            <a:avLst/>
          </a:prstGeom>
          <a:noFill/>
        </p:spPr>
        <p:txBody>
          <a:bodyPr vert="horz" wrap="square" rtlCol="0">
            <a:spAutoFit/>
          </a:bodyPr>
          <a:lstStyle/>
          <a:p>
            <a:r>
              <a:rPr lang="zh-CN" altLang="en-US" dirty="0"/>
              <a:t>仪表盘</a:t>
            </a:r>
            <a:endParaRPr lang="en-US" altLang="zh-CN" dirty="0"/>
          </a:p>
        </p:txBody>
      </p:sp>
      <p:sp>
        <p:nvSpPr>
          <p:cNvPr id="5" name="文本框 4"/>
          <p:cNvSpPr txBox="1"/>
          <p:nvPr>
            <p:custDataLst>
              <p:tags r:id="rId2"/>
            </p:custDataLst>
          </p:nvPr>
        </p:nvSpPr>
        <p:spPr>
          <a:xfrm>
            <a:off x="6658323" y="4616507"/>
            <a:ext cx="461665" cy="1200329"/>
          </a:xfrm>
          <a:prstGeom prst="rect">
            <a:avLst/>
          </a:prstGeom>
          <a:noFill/>
        </p:spPr>
        <p:txBody>
          <a:bodyPr vert="horz" wrap="square" rtlCol="0">
            <a:spAutoFit/>
          </a:bodyPr>
          <a:lstStyle/>
          <a:p>
            <a:r>
              <a:rPr lang="zh-CN" altLang="en-US" dirty="0"/>
              <a:t>电影管理</a:t>
            </a:r>
            <a:endParaRPr lang="en-US" altLang="zh-CN" dirty="0"/>
          </a:p>
        </p:txBody>
      </p:sp>
      <p:sp>
        <p:nvSpPr>
          <p:cNvPr id="6" name="文本框 5"/>
          <p:cNvSpPr txBox="1"/>
          <p:nvPr>
            <p:custDataLst>
              <p:tags r:id="rId3"/>
            </p:custDataLst>
          </p:nvPr>
        </p:nvSpPr>
        <p:spPr>
          <a:xfrm>
            <a:off x="1541903" y="4576197"/>
            <a:ext cx="461665" cy="1200329"/>
          </a:xfrm>
          <a:prstGeom prst="rect">
            <a:avLst/>
          </a:prstGeom>
          <a:noFill/>
        </p:spPr>
        <p:txBody>
          <a:bodyPr vert="horz" wrap="square" rtlCol="0">
            <a:spAutoFit/>
          </a:bodyPr>
          <a:lstStyle/>
          <a:p>
            <a:r>
              <a:rPr lang="zh-CN" altLang="en-US" dirty="0"/>
              <a:t>用户管理</a:t>
            </a:r>
            <a:endParaRPr lang="en-US" altLang="zh-CN" dirty="0"/>
          </a:p>
        </p:txBody>
      </p:sp>
      <p:sp>
        <p:nvSpPr>
          <p:cNvPr id="7" name="文本框 6"/>
          <p:cNvSpPr txBox="1"/>
          <p:nvPr>
            <p:custDataLst>
              <p:tags r:id="rId4"/>
            </p:custDataLst>
          </p:nvPr>
        </p:nvSpPr>
        <p:spPr>
          <a:xfrm>
            <a:off x="6658323" y="2080101"/>
            <a:ext cx="461665" cy="1754326"/>
          </a:xfrm>
          <a:prstGeom prst="rect">
            <a:avLst/>
          </a:prstGeom>
          <a:noFill/>
        </p:spPr>
        <p:txBody>
          <a:bodyPr vert="horz" wrap="square" rtlCol="0">
            <a:spAutoFit/>
          </a:bodyPr>
          <a:lstStyle/>
          <a:p>
            <a:r>
              <a:rPr lang="zh-CN" altLang="en-US" dirty="0"/>
              <a:t>相关人物统计</a:t>
            </a:r>
            <a:endParaRPr lang="en-US" altLang="zh-CN" dirty="0"/>
          </a:p>
        </p:txBody>
      </p:sp>
      <p:pic>
        <p:nvPicPr>
          <p:cNvPr id="10" name="图片 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247025" y="4053777"/>
            <a:ext cx="3911600" cy="1998980"/>
          </a:xfrm>
          <a:prstGeom prst="rect">
            <a:avLst/>
          </a:prstGeom>
        </p:spPr>
      </p:pic>
      <p:pic>
        <p:nvPicPr>
          <p:cNvPr id="11" name="图片 10"/>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7363445" y="4027848"/>
            <a:ext cx="4050251" cy="2050839"/>
          </a:xfrm>
          <a:prstGeom prst="rect">
            <a:avLst/>
          </a:prstGeom>
          <a:noFill/>
          <a:ln>
            <a:noFill/>
          </a:ln>
        </p:spPr>
      </p:pic>
      <p:pic>
        <p:nvPicPr>
          <p:cNvPr id="49" name="图片 11"/>
          <p:cNvPicPr>
            <a:picLocks noChangeAspect="1"/>
          </p:cNvPicPr>
          <p:nvPr/>
        </p:nvPicPr>
        <p:blipFill>
          <a:blip r:embed="rId9"/>
          <a:stretch>
            <a:fillRect/>
          </a:stretch>
        </p:blipFill>
        <p:spPr>
          <a:xfrm>
            <a:off x="2040890" y="1681480"/>
            <a:ext cx="4582160" cy="2057400"/>
          </a:xfrm>
          <a:prstGeom prst="rect">
            <a:avLst/>
          </a:prstGeom>
          <a:noFill/>
          <a:ln>
            <a:noFill/>
          </a:ln>
        </p:spPr>
      </p:pic>
      <p:pic>
        <p:nvPicPr>
          <p:cNvPr id="50" name="图片 12"/>
          <p:cNvPicPr>
            <a:picLocks noChangeAspect="1"/>
          </p:cNvPicPr>
          <p:nvPr/>
        </p:nvPicPr>
        <p:blipFill>
          <a:blip r:embed="rId10"/>
          <a:stretch>
            <a:fillRect/>
          </a:stretch>
        </p:blipFill>
        <p:spPr>
          <a:xfrm>
            <a:off x="7118985" y="1720850"/>
            <a:ext cx="4385945" cy="1951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73174" y="559435"/>
            <a:ext cx="3480029" cy="646331"/>
          </a:xfrm>
          <a:prstGeom prst="rect">
            <a:avLst/>
          </a:prstGeom>
          <a:solidFill>
            <a:srgbClr val="4472C4"/>
          </a:solidFill>
        </p:spPr>
        <p:txBody>
          <a:bodyPr wrap="square">
            <a:spAutoFit/>
          </a:bodyPr>
          <a:lstStyle/>
          <a:p>
            <a:r>
              <a:rPr lang="zh-CN" altLang="en-US" sz="3600" b="1" kern="100" dirty="0">
                <a:solidFill>
                  <a:schemeClr val="bg1"/>
                </a:solidFill>
                <a:latin typeface="黑体" panose="02010609060101010101" charset="-122"/>
                <a:ea typeface="黑体" panose="02010609060101010101" charset="-122"/>
                <a:cs typeface="宋体" panose="02010600030101010101" pitchFamily="2" charset="-122"/>
              </a:rPr>
              <a:t>管理员模块实现</a:t>
            </a:r>
            <a:endParaRPr lang="zh-CN" altLang="en-US" sz="3600" b="1" kern="100" dirty="0">
              <a:solidFill>
                <a:schemeClr val="bg1"/>
              </a:solidFill>
              <a:latin typeface="黑体" panose="02010609060101010101" charset="-122"/>
              <a:ea typeface="黑体" panose="02010609060101010101" charset="-122"/>
              <a:cs typeface="宋体" panose="02010600030101010101" pitchFamily="2" charset="-122"/>
            </a:endParaRPr>
          </a:p>
        </p:txBody>
      </p:sp>
      <p:cxnSp>
        <p:nvCxnSpPr>
          <p:cNvPr id="13" name="直接连接符 12"/>
          <p:cNvCxnSpPr/>
          <p:nvPr/>
        </p:nvCxnSpPr>
        <p:spPr>
          <a:xfrm>
            <a:off x="1273213" y="1365813"/>
            <a:ext cx="10232022"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4" name="箭头: 五边形 3"/>
          <p:cNvSpPr/>
          <p:nvPr/>
        </p:nvSpPr>
        <p:spPr>
          <a:xfrm rot="5400000">
            <a:off x="206836" y="676999"/>
            <a:ext cx="1339890" cy="410902"/>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51399" y="2957264"/>
            <a:ext cx="461665" cy="1200329"/>
          </a:xfrm>
          <a:prstGeom prst="rect">
            <a:avLst/>
          </a:prstGeom>
          <a:noFill/>
        </p:spPr>
        <p:txBody>
          <a:bodyPr vert="horz" wrap="square" rtlCol="0">
            <a:spAutoFit/>
          </a:bodyPr>
          <a:lstStyle/>
          <a:p>
            <a:r>
              <a:rPr lang="zh-CN" altLang="en-US" dirty="0"/>
              <a:t>评论管理</a:t>
            </a:r>
            <a:endParaRPr lang="en-US" altLang="zh-CN" dirty="0"/>
          </a:p>
        </p:txBody>
      </p:sp>
      <p:sp>
        <p:nvSpPr>
          <p:cNvPr id="7" name="文本框 6"/>
          <p:cNvSpPr txBox="1"/>
          <p:nvPr/>
        </p:nvSpPr>
        <p:spPr>
          <a:xfrm>
            <a:off x="6540213" y="2895110"/>
            <a:ext cx="461665" cy="1754326"/>
          </a:xfrm>
          <a:prstGeom prst="rect">
            <a:avLst/>
          </a:prstGeom>
          <a:noFill/>
        </p:spPr>
        <p:txBody>
          <a:bodyPr vert="horz" wrap="square" rtlCol="0">
            <a:spAutoFit/>
          </a:bodyPr>
          <a:lstStyle/>
          <a:p>
            <a:r>
              <a:rPr lang="zh-CN" altLang="en-US" dirty="0"/>
              <a:t>反馈</a:t>
            </a:r>
            <a:endParaRPr lang="en-US" altLang="zh-CN" dirty="0"/>
          </a:p>
          <a:p>
            <a:r>
              <a:rPr lang="zh-CN" altLang="en-US" dirty="0"/>
              <a:t>消息管理</a:t>
            </a:r>
            <a:endParaRPr lang="en-US" altLang="zh-CN" dirty="0"/>
          </a:p>
        </p:txBody>
      </p:sp>
      <p:pic>
        <p:nvPicPr>
          <p:cNvPr id="12" name="图片 11"/>
          <p:cNvPicPr>
            <a:picLocks noChangeAspect="1"/>
          </p:cNvPicPr>
          <p:nvPr/>
        </p:nvPicPr>
        <p:blipFill>
          <a:blip r:embed="rId1"/>
          <a:stretch>
            <a:fillRect/>
          </a:stretch>
        </p:blipFill>
        <p:spPr>
          <a:xfrm>
            <a:off x="1409989" y="2821284"/>
            <a:ext cx="4241800" cy="2026285"/>
          </a:xfrm>
          <a:prstGeom prst="rect">
            <a:avLst/>
          </a:prstGeom>
          <a:noFill/>
          <a:ln>
            <a:noFill/>
          </a:ln>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7643" y="3044563"/>
            <a:ext cx="4622800" cy="14554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30" descr="PLLVJzjM57_tfx2OLBNIYCkglUm15T6YCe7625iVHXzCV1Co4XlPXWfDamX_IkZo9om4IWMKK6YpJiImjIHDml9XbdjjF_KhxFYU17ib3zOzzlcT-pk_yoVt3LFMpOLaGf0ZfgQBVVPsXQLhabqjsuLdTEl5j7gRVSWxRzDqhtAdJvGDSJWH9wef2Agc4B6FDhOzo7wMF (1)"/>
          <p:cNvPicPr>
            <a:picLocks noChangeAspect="1"/>
          </p:cNvPicPr>
          <p:nvPr/>
        </p:nvPicPr>
        <p:blipFill>
          <a:blip r:embed="rId1"/>
          <a:stretch>
            <a:fillRect/>
          </a:stretch>
        </p:blipFill>
        <p:spPr>
          <a:xfrm>
            <a:off x="4721860" y="573405"/>
            <a:ext cx="6426835" cy="5748655"/>
          </a:xfrm>
          <a:prstGeom prst="rect">
            <a:avLst/>
          </a:prstGeom>
          <a:ln w="57150">
            <a:solidFill>
              <a:schemeClr val="accent1"/>
            </a:solidFill>
          </a:ln>
        </p:spPr>
      </p:pic>
      <p:grpSp>
        <p:nvGrpSpPr>
          <p:cNvPr id="101" name="组合 49"/>
          <p:cNvGrpSpPr/>
          <p:nvPr/>
        </p:nvGrpSpPr>
        <p:grpSpPr>
          <a:xfrm>
            <a:off x="482600" y="563245"/>
            <a:ext cx="1421130" cy="1382395"/>
            <a:chOff x="471707" y="1675770"/>
            <a:chExt cx="2158455" cy="2196000"/>
          </a:xfrm>
          <a:solidFill>
            <a:srgbClr val="0170BD"/>
          </a:solidFill>
        </p:grpSpPr>
        <p:grpSp>
          <p:nvGrpSpPr>
            <p:cNvPr id="102" name="组合 50"/>
            <p:cNvGrpSpPr>
              <a:grpSpLocks noChangeAspect="1"/>
            </p:cNvGrpSpPr>
            <p:nvPr/>
          </p:nvGrpSpPr>
          <p:grpSpPr>
            <a:xfrm>
              <a:off x="471707" y="1675770"/>
              <a:ext cx="2158455" cy="2196000"/>
              <a:chOff x="5397500" y="5734050"/>
              <a:chExt cx="365125" cy="371476"/>
            </a:xfrm>
            <a:grpFill/>
          </p:grpSpPr>
          <p:sp>
            <p:nvSpPr>
              <p:cNvPr id="10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latin typeface="Arial" panose="020B0604020202020204" pitchFamily="34" charset="0"/>
                  <a:ea typeface="微软雅黑" panose="020B0503020204020204" pitchFamily="34" charset="-122"/>
                  <a:cs typeface="Arial" panose="020B0604020202020204" pitchFamily="34" charset="0"/>
                </a:endParaRPr>
              </a:p>
            </p:txBody>
          </p:sp>
          <p:sp>
            <p:nvSpPr>
              <p:cNvPr id="10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latin typeface="Arial" panose="020B0604020202020204" pitchFamily="34" charset="0"/>
                  <a:ea typeface="微软雅黑" panose="020B0503020204020204" pitchFamily="34" charset="-122"/>
                  <a:cs typeface="Arial" panose="020B0604020202020204" pitchFamily="34" charset="0"/>
                </a:endParaRPr>
              </a:p>
            </p:txBody>
          </p:sp>
          <p:sp>
            <p:nvSpPr>
              <p:cNvPr id="10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3" name="组合 51"/>
            <p:cNvGrpSpPr>
              <a:grpSpLocks noChangeAspect="1"/>
            </p:cNvGrpSpPr>
            <p:nvPr/>
          </p:nvGrpSpPr>
          <p:grpSpPr>
            <a:xfrm>
              <a:off x="1735995" y="2108076"/>
              <a:ext cx="462003" cy="468000"/>
              <a:chOff x="2665061" y="4979202"/>
              <a:chExt cx="284308" cy="288000"/>
            </a:xfrm>
            <a:grpFill/>
          </p:grpSpPr>
          <p:sp>
            <p:nvSpPr>
              <p:cNvPr id="10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latin typeface="Arial" panose="020B0604020202020204" pitchFamily="34" charset="0"/>
                  <a:ea typeface="微软雅黑" panose="020B0503020204020204" pitchFamily="34" charset="-122"/>
                  <a:cs typeface="Arial" panose="020B0604020202020204" pitchFamily="34" charset="0"/>
                </a:endParaRPr>
              </a:p>
            </p:txBody>
          </p:sp>
          <p:sp>
            <p:nvSpPr>
              <p:cNvPr id="10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2" name="文本框 1"/>
          <p:cNvSpPr txBox="1"/>
          <p:nvPr/>
        </p:nvSpPr>
        <p:spPr>
          <a:xfrm>
            <a:off x="1903730" y="377190"/>
            <a:ext cx="3989070" cy="1714500"/>
          </a:xfrm>
          <a:prstGeom prst="rect">
            <a:avLst/>
          </a:prstGeom>
          <a:noFill/>
        </p:spPr>
        <p:txBody>
          <a:bodyPr wrap="square" rtlCol="0" anchor="t">
            <a:noAutofit/>
          </a:bodyPr>
          <a:lstStyle/>
          <a:p>
            <a:r>
              <a:rPr lang="zh-CN" altLang="en-US" sz="6600" b="1">
                <a:solidFill>
                  <a:srgbClr val="0170BD"/>
                </a:solidFill>
                <a:latin typeface="微软雅黑" panose="020B0503020204020204" pitchFamily="34" charset="-122"/>
                <a:ea typeface="微软雅黑" panose="020B0503020204020204" pitchFamily="34" charset="-122"/>
                <a:sym typeface="+mn-ea"/>
              </a:rPr>
              <a:t>部署图</a:t>
            </a:r>
            <a:endParaRPr lang="zh-CN" altLang="en-US" sz="6600" b="1">
              <a:solidFill>
                <a:srgbClr val="0170BD"/>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1"/>
                                        </p:tgtEl>
                                        <p:attrNameLst>
                                          <p:attrName>style.visibility</p:attrName>
                                        </p:attrNameLst>
                                      </p:cBhvr>
                                      <p:to>
                                        <p:strVal val="visible"/>
                                      </p:to>
                                    </p:set>
                                    <p:anim calcmode="lin" valueType="num">
                                      <p:cBhvr>
                                        <p:cTn id="7" dur="350" fill="hold"/>
                                        <p:tgtEl>
                                          <p:spTgt spid="101"/>
                                        </p:tgtEl>
                                        <p:attrNameLst>
                                          <p:attrName>ppt_w</p:attrName>
                                        </p:attrNameLst>
                                      </p:cBhvr>
                                      <p:tavLst>
                                        <p:tav tm="0">
                                          <p:val>
                                            <p:fltVal val="0"/>
                                          </p:val>
                                        </p:tav>
                                        <p:tav tm="100000">
                                          <p:val>
                                            <p:strVal val="#ppt_w"/>
                                          </p:val>
                                        </p:tav>
                                      </p:tavLst>
                                    </p:anim>
                                    <p:anim calcmode="lin" valueType="num">
                                      <p:cBhvr>
                                        <p:cTn id="8" dur="350" fill="hold"/>
                                        <p:tgtEl>
                                          <p:spTgt spid="101"/>
                                        </p:tgtEl>
                                        <p:attrNameLst>
                                          <p:attrName>ppt_h</p:attrName>
                                        </p:attrNameLst>
                                      </p:cBhvr>
                                      <p:tavLst>
                                        <p:tav tm="0">
                                          <p:val>
                                            <p:fltVal val="0"/>
                                          </p:val>
                                        </p:tav>
                                        <p:tav tm="100000">
                                          <p:val>
                                            <p:strVal val="#ppt_h"/>
                                          </p:val>
                                        </p:tav>
                                      </p:tavLst>
                                    </p:anim>
                                    <p:animEffect transition="in" filter="fade">
                                      <p:cBhvr>
                                        <p:cTn id="9" dur="3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554147" y="2933573"/>
            <a:ext cx="0" cy="784584"/>
          </a:xfrm>
          <a:prstGeom prst="line">
            <a:avLst/>
          </a:prstGeom>
          <a:ln w="254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2107" y="2696032"/>
            <a:ext cx="41882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2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rPr>
              <a:t>山东科技大学</a:t>
            </a:r>
            <a:endParaRPr kumimoji="0" lang="zh-CN" altLang="en-US" sz="52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30392" y="2668816"/>
            <a:ext cx="1314099" cy="1314099"/>
          </a:xfrm>
          <a:prstGeom prst="rect">
            <a:avLst/>
          </a:prstGeom>
        </p:spPr>
      </p:pic>
      <p:sp>
        <p:nvSpPr>
          <p:cNvPr id="17" name="文本框 16"/>
          <p:cNvSpPr txBox="1"/>
          <p:nvPr/>
        </p:nvSpPr>
        <p:spPr>
          <a:xfrm>
            <a:off x="6739979" y="2711421"/>
            <a:ext cx="420164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2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rPr>
              <a:t>感谢您的倾听</a:t>
            </a:r>
            <a:endParaRPr kumimoji="0" lang="zh-CN" altLang="en-US" sz="52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sp>
        <p:nvSpPr>
          <p:cNvPr id="18" name="文本框 17"/>
          <p:cNvSpPr txBox="1"/>
          <p:nvPr/>
        </p:nvSpPr>
        <p:spPr>
          <a:xfrm>
            <a:off x="2541943" y="3596690"/>
            <a:ext cx="37109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SHANDONG</a:t>
            </a:r>
            <a:r>
              <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 </a:t>
            </a: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UNIVERSITY</a:t>
            </a:r>
            <a:r>
              <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 </a:t>
            </a: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OF</a:t>
            </a:r>
            <a:r>
              <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 </a:t>
            </a: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SCIENCE</a:t>
            </a:r>
            <a:r>
              <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 </a:t>
            </a: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AND</a:t>
            </a:r>
            <a:r>
              <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 </a:t>
            </a:r>
            <a:r>
              <a:rPr kumimoji="0" lang="en-US" altLang="zh-CN"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rPr>
              <a:t>TECHNOLOGY</a:t>
            </a:r>
            <a:endParaRPr kumimoji="0" lang="zh-CN" altLang="en-US" sz="105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7230664" y="3589166"/>
            <a:ext cx="37109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FFFFFF"/>
                </a:solidFill>
                <a:effectLst/>
                <a:uLnTx/>
                <a:uFillTx/>
                <a:ea typeface="等线" panose="02010600030101010101" charset="-122"/>
                <a:cs typeface="+mn-cs"/>
              </a:rPr>
              <a:t>THANK YOU FOR YOUR TIME AND ATTENTION.</a:t>
            </a:r>
            <a:endParaRPr kumimoji="0" lang="zh-CN" altLang="en-US" sz="12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034741" y="419621"/>
            <a:ext cx="4122516" cy="707886"/>
          </a:xfrm>
          <a:prstGeom prst="rect">
            <a:avLst/>
          </a:prstGeom>
          <a:noFill/>
        </p:spPr>
        <p:txBody>
          <a:bodyPr wrap="square" rtlCol="0">
            <a:spAutoFit/>
          </a:bodyPr>
          <a:lstStyle>
            <a:defPPr>
              <a:defRPr lang="zh-CN"/>
            </a:defPPr>
            <a:lvl1pPr algn="ctr">
              <a:defRPr sz="5400" b="1">
                <a:solidFill>
                  <a:srgbClr val="1C4987"/>
                </a:solidFill>
                <a:latin typeface="方正正粗黑简体" panose="02000000000000000000" pitchFamily="2" charset="-122"/>
                <a:ea typeface="方正正粗黑简体" panose="02000000000000000000" pitchFamily="2" charset="-122"/>
              </a:defRPr>
            </a:lvl1pPr>
          </a:lstStyle>
          <a:p>
            <a:r>
              <a:rPr lang="zh-CN" altLang="en-US" sz="4000" dirty="0">
                <a:solidFill>
                  <a:srgbClr val="0170BD"/>
                </a:solidFill>
              </a:rPr>
              <a:t>选题意义</a:t>
            </a:r>
            <a:endParaRPr lang="zh-CN" altLang="en-US" sz="4000" dirty="0">
              <a:solidFill>
                <a:srgbClr val="0170BD"/>
              </a:solidFill>
            </a:endParaRPr>
          </a:p>
        </p:txBody>
      </p:sp>
      <p:sp>
        <p:nvSpPr>
          <p:cNvPr id="123" name="矩形 47"/>
          <p:cNvSpPr>
            <a:spLocks noChangeArrowheads="1"/>
          </p:cNvSpPr>
          <p:nvPr/>
        </p:nvSpPr>
        <p:spPr bwMode="auto">
          <a:xfrm>
            <a:off x="849484" y="3749931"/>
            <a:ext cx="2132669" cy="20973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None/>
            </a:pPr>
            <a:r>
              <a:rPr lang="zh-CN" altLang="en-US" sz="1200" dirty="0">
                <a:solidFill>
                  <a:srgbClr val="F2F2F2"/>
                </a:solidFill>
                <a:sym typeface="微软雅黑" panose="020B0503020204020204" pitchFamily="34" charset="-122"/>
              </a:rPr>
              <a:t>。</a:t>
            </a:r>
            <a:endParaRPr lang="zh-CN" altLang="en-US" sz="1200" dirty="0">
              <a:solidFill>
                <a:srgbClr val="F2F2F2"/>
              </a:solidFill>
              <a:sym typeface="微软雅黑" panose="020B0503020204020204" pitchFamily="34" charset="-122"/>
            </a:endParaRPr>
          </a:p>
        </p:txBody>
      </p:sp>
      <p:sp>
        <p:nvSpPr>
          <p:cNvPr id="130" name="矩形 129"/>
          <p:cNvSpPr/>
          <p:nvPr/>
        </p:nvSpPr>
        <p:spPr>
          <a:xfrm>
            <a:off x="6899727" y="3409666"/>
            <a:ext cx="954021" cy="400069"/>
          </a:xfrm>
          <a:prstGeom prst="rect">
            <a:avLst/>
          </a:prstGeom>
        </p:spPr>
        <p:txBody>
          <a:bodyPr wrap="none" lIns="91397" tIns="45700" rIns="91397" bIns="45700">
            <a:spAutoFit/>
          </a:bodyPr>
          <a:lstStyle/>
          <a:p>
            <a:r>
              <a:rPr lang="zh-CN" altLang="en-US" sz="2000" b="1" dirty="0">
                <a:solidFill>
                  <a:srgbClr val="F2F2F2"/>
                </a:solidFill>
                <a:latin typeface="微软雅黑" panose="020B0503020204020204" pitchFamily="34" charset="-122"/>
                <a:ea typeface="微软雅黑" panose="020B0503020204020204" pitchFamily="34" charset="-122"/>
              </a:rPr>
              <a:t>社会义</a:t>
            </a:r>
            <a:endParaRPr lang="zh-CN" altLang="en-US" sz="2000" b="1" dirty="0">
              <a:solidFill>
                <a:srgbClr val="F2F2F2"/>
              </a:solidFill>
              <a:latin typeface="微软雅黑" panose="020B0503020204020204" pitchFamily="34" charset="-122"/>
              <a:ea typeface="微软雅黑" panose="020B0503020204020204" pitchFamily="34" charset="-122"/>
            </a:endParaRPr>
          </a:p>
        </p:txBody>
      </p:sp>
      <p:sp>
        <p:nvSpPr>
          <p:cNvPr id="134" name="矩形 133"/>
          <p:cNvSpPr/>
          <p:nvPr/>
        </p:nvSpPr>
        <p:spPr>
          <a:xfrm>
            <a:off x="9469285" y="3409666"/>
            <a:ext cx="1723462" cy="400069"/>
          </a:xfrm>
          <a:prstGeom prst="rect">
            <a:avLst/>
          </a:prstGeom>
        </p:spPr>
        <p:txBody>
          <a:bodyPr wrap="none" lIns="91397" tIns="45700" rIns="91397" bIns="45700">
            <a:spAutoFit/>
          </a:bodyPr>
          <a:lstStyle/>
          <a:p>
            <a:pPr algn="l"/>
            <a:r>
              <a:rPr lang="zh-CN" altLang="en-US" sz="2000" b="1" dirty="0">
                <a:solidFill>
                  <a:srgbClr val="F2F2F2"/>
                </a:solidFill>
                <a:latin typeface="微软雅黑" panose="020B0503020204020204" pitchFamily="34" charset="-122"/>
                <a:ea typeface="微软雅黑" panose="020B0503020204020204" pitchFamily="34" charset="-122"/>
              </a:rPr>
              <a:t>个人能力提升</a:t>
            </a:r>
            <a:endParaRPr lang="zh-CN" altLang="en-US" sz="2000" b="1" dirty="0">
              <a:solidFill>
                <a:srgbClr val="F2F2F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878" t="7936" r="878" b="49967"/>
          <a:stretch>
            <a:fillRect/>
          </a:stretch>
        </p:blipFill>
        <p:spPr>
          <a:xfrm>
            <a:off x="324427" y="1282715"/>
            <a:ext cx="11543146" cy="1572800"/>
          </a:xfrm>
          <a:prstGeom prst="rect">
            <a:avLst/>
          </a:prstGeom>
          <a:ln>
            <a:noFill/>
          </a:ln>
          <a:effectLst>
            <a:outerShdw blurRad="190500" algn="tl" rotWithShape="0">
              <a:srgbClr val="000000">
                <a:alpha val="70000"/>
              </a:srgbClr>
            </a:outerShdw>
          </a:effectLst>
        </p:spPr>
      </p:pic>
      <p:cxnSp>
        <p:nvCxnSpPr>
          <p:cNvPr id="13" name="直接连接符 12"/>
          <p:cNvCxnSpPr/>
          <p:nvPr/>
        </p:nvCxnSpPr>
        <p:spPr>
          <a:xfrm>
            <a:off x="548985" y="3059311"/>
            <a:ext cx="11094030" cy="0"/>
          </a:xfrm>
          <a:prstGeom prst="line">
            <a:avLst/>
          </a:prstGeom>
          <a:ln w="25400">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695451" y="3010723"/>
            <a:ext cx="110836" cy="1324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86807" y="3014022"/>
            <a:ext cx="110836" cy="1324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471301" y="3005731"/>
            <a:ext cx="110836" cy="1324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331016" y="3010722"/>
            <a:ext cx="110836" cy="1324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nvGraphicFramePr>
        <p:xfrm>
          <a:off x="668329" y="3018129"/>
          <a:ext cx="10855341" cy="3471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400"/>
                                        <p:tgtEl>
                                          <p:spTgt spid="1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wipe(left)">
                                      <p:cBhvr>
                                        <p:cTn id="11" dur="400"/>
                                        <p:tgtEl>
                                          <p:spTgt spid="1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4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30" grpId="0"/>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08550" y="1372748"/>
            <a:ext cx="2374901" cy="2374902"/>
            <a:chOff x="3681412" y="1029561"/>
            <a:chExt cx="1781176" cy="1781176"/>
          </a:xfrm>
        </p:grpSpPr>
        <p:grpSp>
          <p:nvGrpSpPr>
            <p:cNvPr id="21" name="组合 20"/>
            <p:cNvGrpSpPr/>
            <p:nvPr/>
          </p:nvGrpSpPr>
          <p:grpSpPr>
            <a:xfrm>
              <a:off x="3681412" y="1029561"/>
              <a:ext cx="1781176" cy="1781176"/>
              <a:chOff x="3163162" y="1286736"/>
              <a:chExt cx="1781176" cy="1781176"/>
            </a:xfrm>
          </p:grpSpPr>
          <p:grpSp>
            <p:nvGrpSpPr>
              <p:cNvPr id="20" name="组合 19"/>
              <p:cNvGrpSpPr/>
              <p:nvPr/>
            </p:nvGrpSpPr>
            <p:grpSpPr>
              <a:xfrm>
                <a:off x="3163162" y="1286736"/>
                <a:ext cx="1781176" cy="1781176"/>
                <a:chOff x="5410200" y="1286736"/>
                <a:chExt cx="1781176" cy="1781176"/>
              </a:xfrm>
            </p:grpSpPr>
            <p:grpSp>
              <p:nvGrpSpPr>
                <p:cNvPr id="14" name="组合 13"/>
                <p:cNvGrpSpPr/>
                <p:nvPr/>
              </p:nvGrpSpPr>
              <p:grpSpPr>
                <a:xfrm flipH="1">
                  <a:off x="5410200" y="1286736"/>
                  <a:ext cx="1781176" cy="1781176"/>
                  <a:chOff x="3333750" y="1457325"/>
                  <a:chExt cx="1440000" cy="1440000"/>
                </a:xfrm>
              </p:grpSpPr>
              <p:sp>
                <p:nvSpPr>
                  <p:cNvPr id="15" name="矩形 1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6" name="矩形 1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7" name="矩形 16"/>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8" name="矩形 17"/>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sp>
              <p:nvSpPr>
                <p:cNvPr id="19" name="矩形 18"/>
                <p:cNvSpPr/>
                <p:nvPr/>
              </p:nvSpPr>
              <p:spPr>
                <a:xfrm>
                  <a:off x="5458688" y="1331325"/>
                  <a:ext cx="1692000" cy="16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nvGrpSpPr>
              <p:cNvPr id="13" name="组合 12"/>
              <p:cNvGrpSpPr/>
              <p:nvPr/>
            </p:nvGrpSpPr>
            <p:grpSpPr>
              <a:xfrm>
                <a:off x="3333750" y="1457325"/>
                <a:ext cx="1440000" cy="1440000"/>
                <a:chOff x="3333750" y="1457325"/>
                <a:chExt cx="1440000" cy="1440000"/>
              </a:xfrm>
            </p:grpSpPr>
            <p:sp>
              <p:nvSpPr>
                <p:cNvPr id="5" name="矩形 4"/>
                <p:cNvSpPr/>
                <p:nvPr/>
              </p:nvSpPr>
              <p:spPr>
                <a:xfrm>
                  <a:off x="3333750" y="145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6" name="矩形 5"/>
                <p:cNvSpPr/>
                <p:nvPr/>
              </p:nvSpPr>
              <p:spPr>
                <a:xfrm>
                  <a:off x="4053750" y="145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9" name="矩形 8"/>
                <p:cNvSpPr/>
                <p:nvPr/>
              </p:nvSpPr>
              <p:spPr>
                <a:xfrm>
                  <a:off x="4053750" y="2177325"/>
                  <a:ext cx="720000" cy="72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sp>
              <p:nvSpPr>
                <p:cNvPr id="10" name="矩形 9"/>
                <p:cNvSpPr/>
                <p:nvPr/>
              </p:nvSpPr>
              <p:spPr>
                <a:xfrm>
                  <a:off x="3333750" y="2177325"/>
                  <a:ext cx="720000" cy="720000"/>
                </a:xfrm>
                <a:prstGeom prst="rect">
                  <a:avLst/>
                </a:prstGeom>
                <a:solidFill>
                  <a:srgbClr val="1C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ndParaRPr>
                </a:p>
              </p:txBody>
            </p:sp>
          </p:grpSp>
        </p:grpSp>
        <p:sp>
          <p:nvSpPr>
            <p:cNvPr id="12" name="文本框 11"/>
            <p:cNvSpPr txBox="1"/>
            <p:nvPr/>
          </p:nvSpPr>
          <p:spPr>
            <a:xfrm>
              <a:off x="4126706" y="1135320"/>
              <a:ext cx="861053" cy="1546577"/>
            </a:xfrm>
            <a:prstGeom prst="rect">
              <a:avLst/>
            </a:prstGeom>
            <a:noFill/>
          </p:spPr>
          <p:txBody>
            <a:bodyPr wrap="none" rtlCol="0">
              <a:spAutoFit/>
            </a:bodyPr>
            <a:lstStyle/>
            <a:p>
              <a:r>
                <a:rPr lang="en-US" altLang="zh-CN" sz="12800" dirty="0">
                  <a:solidFill>
                    <a:prstClr val="white"/>
                  </a:solidFill>
                  <a:latin typeface="微软雅黑" panose="020B0503020204020204" pitchFamily="34" charset="-122"/>
                </a:rPr>
                <a:t>2</a:t>
              </a:r>
              <a:endParaRPr lang="zh-CN" altLang="en-US" sz="12800" dirty="0">
                <a:solidFill>
                  <a:prstClr val="white"/>
                </a:solidFill>
                <a:latin typeface="微软雅黑" panose="020B0503020204020204" pitchFamily="34" charset="-122"/>
              </a:endParaRPr>
            </a:p>
          </p:txBody>
        </p:sp>
      </p:grpSp>
      <p:sp>
        <p:nvSpPr>
          <p:cNvPr id="22" name="矩形 21"/>
          <p:cNvSpPr/>
          <p:nvPr/>
        </p:nvSpPr>
        <p:spPr>
          <a:xfrm>
            <a:off x="2428684" y="4325034"/>
            <a:ext cx="7334629" cy="645160"/>
          </a:xfrm>
          <a:prstGeom prst="rect">
            <a:avLst/>
          </a:prstGeom>
        </p:spPr>
        <p:txBody>
          <a:bodyPr wrap="square">
            <a:spAutoFit/>
          </a:bodyPr>
          <a:lstStyle/>
          <a:p>
            <a:pPr algn="ctr"/>
            <a:r>
              <a:rPr lang="zh-CN" altLang="en-US" sz="3600" dirty="0">
                <a:solidFill>
                  <a:srgbClr val="0170BD"/>
                </a:solidFill>
                <a:latin typeface="方正正粗黑简体" panose="02000000000000000000" pitchFamily="2" charset="-122"/>
                <a:ea typeface="方正正粗黑简体" panose="02000000000000000000" pitchFamily="2" charset="-122"/>
              </a:rPr>
              <a:t>技术选型</a:t>
            </a:r>
            <a:endParaRPr lang="zh-CN" altLang="en-US" sz="3600" dirty="0">
              <a:solidFill>
                <a:srgbClr val="0170BD"/>
              </a:solidFill>
              <a:latin typeface="方正正粗黑简体" panose="02000000000000000000" pitchFamily="2" charset="-122"/>
              <a:ea typeface="方正正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700"/>
                            </p:stCondLst>
                            <p:childTnLst>
                              <p:par>
                                <p:cTn id="12" presetID="16" presetClass="entr" presetSubtype="37"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outVertical)">
                                      <p:cBhvr>
                                        <p:cTn id="14"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箭头: 五边形 33"/>
          <p:cNvSpPr/>
          <p:nvPr/>
        </p:nvSpPr>
        <p:spPr>
          <a:xfrm rot="5400000">
            <a:off x="-832699" y="2396640"/>
            <a:ext cx="5485043" cy="1319515"/>
          </a:xfrm>
          <a:prstGeom prst="homePlate">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51720" y="5379043"/>
            <a:ext cx="6882845" cy="646331"/>
          </a:xfrm>
          <a:prstGeom prst="rect">
            <a:avLst/>
          </a:prstGeom>
          <a:solidFill>
            <a:schemeClr val="accent1">
              <a:lumMod val="20000"/>
              <a:lumOff val="80000"/>
            </a:schemeClr>
          </a:solidFill>
          <a:ln w="25400">
            <a:solidFill>
              <a:schemeClr val="accent1"/>
            </a:solidFill>
          </a:ln>
        </p:spPr>
        <p:txBody>
          <a:bodyPr wrap="square">
            <a:spAutoFit/>
          </a:bodyPr>
          <a:lstStyle/>
          <a:p>
            <a:endParaRPr lang="en-US" altLang="zh-CN" dirty="0"/>
          </a:p>
          <a:p>
            <a:r>
              <a:rPr lang="zh-CN" altLang="en-US" dirty="0"/>
              <a:t>将用户相似度矩阵分块缓存至 </a:t>
            </a:r>
            <a:r>
              <a:rPr lang="en-US" altLang="zh-CN" dirty="0"/>
              <a:t>Redis</a:t>
            </a:r>
            <a:r>
              <a:rPr lang="zh-CN" altLang="en-US" dirty="0"/>
              <a:t>，大幅提升推荐响应速度</a:t>
            </a:r>
            <a:endParaRPr lang="zh-CN" altLang="en-US" dirty="0"/>
          </a:p>
        </p:txBody>
      </p:sp>
      <p:sp>
        <p:nvSpPr>
          <p:cNvPr id="8" name="文本框 7"/>
          <p:cNvSpPr txBox="1"/>
          <p:nvPr/>
        </p:nvSpPr>
        <p:spPr>
          <a:xfrm>
            <a:off x="1488727" y="524365"/>
            <a:ext cx="800219" cy="4905743"/>
          </a:xfrm>
          <a:prstGeom prst="rect">
            <a:avLst/>
          </a:prstGeom>
          <a:noFill/>
        </p:spPr>
        <p:txBody>
          <a:bodyPr vert="eaVert" wrap="square" rtlCol="0">
            <a:spAutoFit/>
          </a:bodyPr>
          <a:lstStyle/>
          <a:p>
            <a:r>
              <a:rPr lang="zh-CN" altLang="en-US" sz="4000" b="1" dirty="0">
                <a:solidFill>
                  <a:schemeClr val="bg1"/>
                </a:solidFill>
              </a:rPr>
              <a:t>改进型协同过滤算法</a:t>
            </a:r>
            <a:endParaRPr lang="en-US" altLang="zh-CN" sz="4000" b="1" dirty="0">
              <a:solidFill>
                <a:schemeClr val="bg1"/>
              </a:solidFill>
            </a:endParaRPr>
          </a:p>
        </p:txBody>
      </p:sp>
      <p:sp>
        <p:nvSpPr>
          <p:cNvPr id="16" name="文本框 15"/>
          <p:cNvSpPr txBox="1"/>
          <p:nvPr/>
        </p:nvSpPr>
        <p:spPr>
          <a:xfrm>
            <a:off x="3851720" y="930411"/>
            <a:ext cx="6882845" cy="646331"/>
          </a:xfrm>
          <a:prstGeom prst="rect">
            <a:avLst/>
          </a:prstGeom>
          <a:solidFill>
            <a:schemeClr val="accent1">
              <a:lumMod val="20000"/>
              <a:lumOff val="80000"/>
            </a:schemeClr>
          </a:solidFill>
          <a:ln w="25400" cap="rnd">
            <a:solidFill>
              <a:schemeClr val="accent1"/>
            </a:solidFill>
            <a:bevel/>
          </a:ln>
        </p:spPr>
        <p:txBody>
          <a:bodyPr wrap="square" rtlCol="0">
            <a:spAutoFit/>
          </a:bodyPr>
          <a:lstStyle/>
          <a:p>
            <a:endParaRPr lang="en-US" altLang="zh-CN" dirty="0"/>
          </a:p>
          <a:p>
            <a:r>
              <a:rPr lang="zh-CN" altLang="en-US" dirty="0"/>
              <a:t>对每个用户的评分进行去均值处理，消除用户评分标准差异影响</a:t>
            </a:r>
            <a:endParaRPr lang="en-US" altLang="zh-CN" dirty="0"/>
          </a:p>
        </p:txBody>
      </p:sp>
      <p:sp>
        <p:nvSpPr>
          <p:cNvPr id="17" name="文本框 16"/>
          <p:cNvSpPr txBox="1"/>
          <p:nvPr/>
        </p:nvSpPr>
        <p:spPr>
          <a:xfrm>
            <a:off x="3851720" y="3199342"/>
            <a:ext cx="6882845"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采用皮尔逊相关系数替代余弦相似度，更真实反映用户兴趣一致性</a:t>
            </a:r>
            <a:endParaRPr lang="en-US" altLang="zh-CN" dirty="0"/>
          </a:p>
        </p:txBody>
      </p:sp>
      <p:sp>
        <p:nvSpPr>
          <p:cNvPr id="18" name="文本框 17"/>
          <p:cNvSpPr txBox="1"/>
          <p:nvPr/>
        </p:nvSpPr>
        <p:spPr>
          <a:xfrm>
            <a:off x="3851720" y="2083025"/>
            <a:ext cx="6882845"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仅保留相似度 </a:t>
            </a:r>
            <a:r>
              <a:rPr lang="en-US" altLang="zh-CN" dirty="0"/>
              <a:t>&gt; 0 </a:t>
            </a:r>
            <a:r>
              <a:rPr lang="zh-CN" altLang="en-US" dirty="0"/>
              <a:t>的活跃邻居用户，排除无关数据干扰</a:t>
            </a:r>
            <a:endParaRPr lang="en-US" altLang="zh-CN" dirty="0"/>
          </a:p>
        </p:txBody>
      </p:sp>
      <p:sp>
        <p:nvSpPr>
          <p:cNvPr id="19" name="文本框 18"/>
          <p:cNvSpPr txBox="1"/>
          <p:nvPr/>
        </p:nvSpPr>
        <p:spPr>
          <a:xfrm>
            <a:off x="3851720" y="4284059"/>
            <a:ext cx="6882845"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综合相似用户的评分与相似度加权，生成个性化推荐分数</a:t>
            </a:r>
            <a:endParaRPr lang="en-US" altLang="zh-CN" dirty="0"/>
          </a:p>
        </p:txBody>
      </p:sp>
      <p:sp>
        <p:nvSpPr>
          <p:cNvPr id="20" name="矩形: 剪去单角 19"/>
          <p:cNvSpPr/>
          <p:nvPr/>
        </p:nvSpPr>
        <p:spPr>
          <a:xfrm>
            <a:off x="3224078" y="690820"/>
            <a:ext cx="2114542"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评分矩阵中心化</a:t>
            </a:r>
            <a:endParaRPr lang="zh-CN" altLang="en-US" b="1" dirty="0"/>
          </a:p>
        </p:txBody>
      </p:sp>
      <p:sp>
        <p:nvSpPr>
          <p:cNvPr id="21" name="矩形: 剪去单角 20"/>
          <p:cNvSpPr/>
          <p:nvPr/>
        </p:nvSpPr>
        <p:spPr>
          <a:xfrm>
            <a:off x="3224078" y="1856955"/>
            <a:ext cx="2114542"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邻居筛选机制</a:t>
            </a:r>
            <a:endParaRPr lang="zh-CN" altLang="en-US" b="1" dirty="0"/>
          </a:p>
        </p:txBody>
      </p:sp>
      <p:sp>
        <p:nvSpPr>
          <p:cNvPr id="22" name="矩形: 剪去单角 21"/>
          <p:cNvSpPr/>
          <p:nvPr/>
        </p:nvSpPr>
        <p:spPr>
          <a:xfrm>
            <a:off x="3224078" y="4091688"/>
            <a:ext cx="2114542"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加权评分预测</a:t>
            </a:r>
            <a:endParaRPr lang="zh-CN" altLang="en-US" b="1" dirty="0"/>
          </a:p>
        </p:txBody>
      </p:sp>
      <p:sp>
        <p:nvSpPr>
          <p:cNvPr id="23" name="矩形: 剪去单角 22"/>
          <p:cNvSpPr/>
          <p:nvPr/>
        </p:nvSpPr>
        <p:spPr>
          <a:xfrm>
            <a:off x="3224078" y="2977237"/>
            <a:ext cx="2114542"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相似度计算优化</a:t>
            </a:r>
            <a:endParaRPr lang="zh-CN" altLang="en-US" b="1" dirty="0"/>
          </a:p>
        </p:txBody>
      </p:sp>
      <p:sp>
        <p:nvSpPr>
          <p:cNvPr id="24" name="矩形: 剪去单角 23"/>
          <p:cNvSpPr/>
          <p:nvPr/>
        </p:nvSpPr>
        <p:spPr>
          <a:xfrm>
            <a:off x="3224078" y="5143257"/>
            <a:ext cx="2114542"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Redis </a:t>
            </a:r>
            <a:r>
              <a:rPr lang="zh-CN" altLang="en-US" b="1" dirty="0"/>
              <a:t>缓存支持</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4"/>
          <p:cNvSpPr/>
          <p:nvPr/>
        </p:nvSpPr>
        <p:spPr>
          <a:xfrm rot="5400000">
            <a:off x="-1116279" y="2680219"/>
            <a:ext cx="6052203" cy="1319515"/>
          </a:xfrm>
          <a:prstGeom prst="homePlate">
            <a:avLst>
              <a:gd name="adj" fmla="val 37719"/>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
            </p:custDataLst>
          </p:nvPr>
        </p:nvSpPr>
        <p:spPr>
          <a:xfrm>
            <a:off x="3851720" y="5379043"/>
            <a:ext cx="7284366" cy="646331"/>
          </a:xfrm>
          <a:prstGeom prst="rect">
            <a:avLst/>
          </a:prstGeom>
          <a:solidFill>
            <a:schemeClr val="accent1">
              <a:lumMod val="20000"/>
              <a:lumOff val="80000"/>
            </a:schemeClr>
          </a:solidFill>
          <a:ln w="25400">
            <a:solidFill>
              <a:schemeClr val="accent1"/>
            </a:solidFill>
          </a:ln>
        </p:spPr>
        <p:txBody>
          <a:bodyPr wrap="square">
            <a:spAutoFit/>
          </a:bodyPr>
          <a:lstStyle/>
          <a:p>
            <a:endParaRPr lang="en-US" altLang="zh-CN" dirty="0"/>
          </a:p>
          <a:p>
            <a:r>
              <a:rPr lang="zh-CN" altLang="en-US" dirty="0"/>
              <a:t>在数据缺失或接口异常时给予友好提示，确保稳定交互体验</a:t>
            </a:r>
            <a:endParaRPr lang="zh-CN" altLang="en-US" dirty="0"/>
          </a:p>
        </p:txBody>
      </p:sp>
      <p:sp>
        <p:nvSpPr>
          <p:cNvPr id="8" name="文本框 7"/>
          <p:cNvSpPr txBox="1"/>
          <p:nvPr/>
        </p:nvSpPr>
        <p:spPr>
          <a:xfrm>
            <a:off x="1509713" y="373107"/>
            <a:ext cx="800219" cy="5738096"/>
          </a:xfrm>
          <a:prstGeom prst="rect">
            <a:avLst/>
          </a:prstGeom>
          <a:noFill/>
        </p:spPr>
        <p:txBody>
          <a:bodyPr vert="eaVert" wrap="square" rtlCol="0">
            <a:spAutoFit/>
          </a:bodyPr>
          <a:lstStyle/>
          <a:p>
            <a:r>
              <a:rPr lang="zh-CN" altLang="en-US" sz="4000" b="1" dirty="0">
                <a:solidFill>
                  <a:schemeClr val="bg1"/>
                </a:solidFill>
              </a:rPr>
              <a:t>嵌入式人工智能问答助手</a:t>
            </a:r>
            <a:endParaRPr lang="en-US" altLang="zh-CN" sz="4000" b="1" dirty="0">
              <a:solidFill>
                <a:schemeClr val="bg1"/>
              </a:solidFill>
            </a:endParaRPr>
          </a:p>
        </p:txBody>
      </p:sp>
      <p:sp>
        <p:nvSpPr>
          <p:cNvPr id="16" name="文本框 15"/>
          <p:cNvSpPr txBox="1"/>
          <p:nvPr>
            <p:custDataLst>
              <p:tags r:id="rId2"/>
            </p:custDataLst>
          </p:nvPr>
        </p:nvSpPr>
        <p:spPr>
          <a:xfrm>
            <a:off x="3851721" y="930411"/>
            <a:ext cx="7284366" cy="646331"/>
          </a:xfrm>
          <a:prstGeom prst="rect">
            <a:avLst/>
          </a:prstGeom>
          <a:solidFill>
            <a:schemeClr val="accent1">
              <a:lumMod val="20000"/>
              <a:lumOff val="80000"/>
            </a:schemeClr>
          </a:solidFill>
          <a:ln w="25400" cap="rnd">
            <a:solidFill>
              <a:schemeClr val="accent1"/>
            </a:solidFill>
            <a:bevel/>
          </a:ln>
        </p:spPr>
        <p:txBody>
          <a:bodyPr wrap="square" rtlCol="0">
            <a:spAutoFit/>
          </a:bodyPr>
          <a:lstStyle/>
          <a:p>
            <a:endParaRPr lang="en-US" altLang="zh-CN" dirty="0"/>
          </a:p>
          <a:p>
            <a:r>
              <a:rPr lang="zh-CN" altLang="en-US" dirty="0"/>
              <a:t>用户可通过悬浮按钮提出自然语言问题，如“评分最高的电影有哪些？”</a:t>
            </a:r>
            <a:endParaRPr lang="en-US" altLang="zh-CN" dirty="0"/>
          </a:p>
        </p:txBody>
      </p:sp>
      <p:sp>
        <p:nvSpPr>
          <p:cNvPr id="17" name="文本框 16"/>
          <p:cNvSpPr txBox="1"/>
          <p:nvPr>
            <p:custDataLst>
              <p:tags r:id="rId3"/>
            </p:custDataLst>
          </p:nvPr>
        </p:nvSpPr>
        <p:spPr>
          <a:xfrm>
            <a:off x="3851720" y="3199342"/>
            <a:ext cx="7284366"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将检索结果与用户问题一并交给 </a:t>
            </a:r>
            <a:r>
              <a:rPr lang="en-US" altLang="zh-CN" dirty="0"/>
              <a:t>AI </a:t>
            </a:r>
            <a:r>
              <a:rPr lang="zh-CN" altLang="en-US" dirty="0"/>
              <a:t>模型生成专业回复</a:t>
            </a:r>
            <a:endParaRPr lang="en-US" altLang="zh-CN" dirty="0"/>
          </a:p>
        </p:txBody>
      </p:sp>
      <p:sp>
        <p:nvSpPr>
          <p:cNvPr id="18" name="文本框 17"/>
          <p:cNvSpPr txBox="1"/>
          <p:nvPr>
            <p:custDataLst>
              <p:tags r:id="rId4"/>
            </p:custDataLst>
          </p:nvPr>
        </p:nvSpPr>
        <p:spPr>
          <a:xfrm>
            <a:off x="3851720" y="2083025"/>
            <a:ext cx="7284366"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系统使用正则 </a:t>
            </a:r>
            <a:r>
              <a:rPr lang="en-US" altLang="zh-CN" dirty="0"/>
              <a:t>+ pandas </a:t>
            </a:r>
            <a:r>
              <a:rPr lang="zh-CN" altLang="en-US" dirty="0"/>
              <a:t>解析用户意图并检索本地数据</a:t>
            </a:r>
            <a:endParaRPr lang="en-US" altLang="zh-CN" dirty="0"/>
          </a:p>
        </p:txBody>
      </p:sp>
      <p:sp>
        <p:nvSpPr>
          <p:cNvPr id="19" name="文本框 18"/>
          <p:cNvSpPr txBox="1"/>
          <p:nvPr>
            <p:custDataLst>
              <p:tags r:id="rId5"/>
            </p:custDataLst>
          </p:nvPr>
        </p:nvSpPr>
        <p:spPr>
          <a:xfrm>
            <a:off x="3851720" y="4284059"/>
            <a:ext cx="7284366" cy="646331"/>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区分用户与管理员角色，支持查询影评、用户活跃、影片数据等内容</a:t>
            </a:r>
            <a:endParaRPr lang="en-US" altLang="zh-CN" dirty="0"/>
          </a:p>
        </p:txBody>
      </p:sp>
      <p:sp>
        <p:nvSpPr>
          <p:cNvPr id="20" name="矩形: 剪去单角 19"/>
          <p:cNvSpPr/>
          <p:nvPr>
            <p:custDataLst>
              <p:tags r:id="rId6"/>
            </p:custDataLst>
          </p:nvPr>
        </p:nvSpPr>
        <p:spPr>
          <a:xfrm>
            <a:off x="3195781" y="690820"/>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自然语言交互</a:t>
            </a:r>
            <a:endParaRPr lang="zh-CN" altLang="en-US" b="1" dirty="0"/>
          </a:p>
        </p:txBody>
      </p:sp>
      <p:sp>
        <p:nvSpPr>
          <p:cNvPr id="21" name="矩形: 剪去单角 20"/>
          <p:cNvSpPr/>
          <p:nvPr>
            <p:custDataLst>
              <p:tags r:id="rId7"/>
            </p:custDataLst>
          </p:nvPr>
        </p:nvSpPr>
        <p:spPr>
          <a:xfrm>
            <a:off x="3195781" y="185695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b="1" dirty="0"/>
              <a:t>本地数据库检索</a:t>
            </a:r>
            <a:endParaRPr lang="zh-CN" altLang="en-US" b="1" dirty="0"/>
          </a:p>
        </p:txBody>
      </p:sp>
      <p:sp>
        <p:nvSpPr>
          <p:cNvPr id="22" name="矩形: 剪去单角 21"/>
          <p:cNvSpPr/>
          <p:nvPr>
            <p:custDataLst>
              <p:tags r:id="rId8"/>
            </p:custDataLst>
          </p:nvPr>
        </p:nvSpPr>
        <p:spPr>
          <a:xfrm>
            <a:off x="3195781" y="4091688"/>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权限识别</a:t>
            </a:r>
            <a:endParaRPr lang="zh-CN" altLang="en-US" b="1" dirty="0"/>
          </a:p>
        </p:txBody>
      </p:sp>
      <p:sp>
        <p:nvSpPr>
          <p:cNvPr id="23" name="矩形: 剪去单角 22"/>
          <p:cNvSpPr/>
          <p:nvPr>
            <p:custDataLst>
              <p:tags r:id="rId9"/>
            </p:custDataLst>
          </p:nvPr>
        </p:nvSpPr>
        <p:spPr>
          <a:xfrm>
            <a:off x="3195781" y="2977237"/>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大模型辅助回复</a:t>
            </a:r>
            <a:endParaRPr lang="zh-CN" altLang="en-US" b="1" dirty="0"/>
          </a:p>
        </p:txBody>
      </p:sp>
      <p:sp>
        <p:nvSpPr>
          <p:cNvPr id="24" name="矩形: 剪去单角 23"/>
          <p:cNvSpPr/>
          <p:nvPr>
            <p:custDataLst>
              <p:tags r:id="rId10"/>
            </p:custDataLst>
          </p:nvPr>
        </p:nvSpPr>
        <p:spPr>
          <a:xfrm>
            <a:off x="3195781" y="5143257"/>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容错机制</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4"/>
          <p:cNvSpPr/>
          <p:nvPr/>
        </p:nvSpPr>
        <p:spPr>
          <a:xfrm rot="5400000">
            <a:off x="-1116279" y="2680219"/>
            <a:ext cx="6052203" cy="1319515"/>
          </a:xfrm>
          <a:prstGeom prst="homePlate">
            <a:avLst>
              <a:gd name="adj" fmla="val 37719"/>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11737" y="373107"/>
            <a:ext cx="798195" cy="5738096"/>
          </a:xfrm>
          <a:prstGeom prst="rect">
            <a:avLst/>
          </a:prstGeom>
          <a:noFill/>
        </p:spPr>
        <p:txBody>
          <a:bodyPr vert="eaVert" wrap="square" rtlCol="0">
            <a:spAutoFit/>
          </a:bodyPr>
          <a:lstStyle/>
          <a:p>
            <a:pPr algn="ctr"/>
            <a:r>
              <a:rPr lang="zh-CN" altLang="en-US" sz="4000" b="1" dirty="0">
                <a:solidFill>
                  <a:schemeClr val="bg1"/>
                </a:solidFill>
              </a:rPr>
              <a:t>爬虫技术</a:t>
            </a:r>
            <a:endParaRPr lang="zh-CN" altLang="en-US" sz="4000" b="1" dirty="0">
              <a:solidFill>
                <a:schemeClr val="bg1"/>
              </a:solidFill>
            </a:endParaRPr>
          </a:p>
        </p:txBody>
      </p:sp>
      <p:sp>
        <p:nvSpPr>
          <p:cNvPr id="16" name="文本框 15"/>
          <p:cNvSpPr txBox="1"/>
          <p:nvPr>
            <p:custDataLst>
              <p:tags r:id="rId1"/>
            </p:custDataLst>
          </p:nvPr>
        </p:nvSpPr>
        <p:spPr>
          <a:xfrm>
            <a:off x="3851721" y="930411"/>
            <a:ext cx="7284366" cy="922020"/>
          </a:xfrm>
          <a:prstGeom prst="rect">
            <a:avLst/>
          </a:prstGeom>
          <a:solidFill>
            <a:schemeClr val="accent1">
              <a:lumMod val="20000"/>
              <a:lumOff val="80000"/>
            </a:schemeClr>
          </a:solidFill>
          <a:ln w="25400" cap="rnd">
            <a:solidFill>
              <a:schemeClr val="accent1"/>
            </a:solidFill>
            <a:bevel/>
          </a:ln>
        </p:spPr>
        <p:txBody>
          <a:bodyPr wrap="square" rtlCol="0">
            <a:spAutoFit/>
          </a:bodyPr>
          <a:lstStyle/>
          <a:p>
            <a:endParaRPr lang="en-US" altLang="zh-CN" dirty="0"/>
          </a:p>
          <a:p>
            <a:r>
              <a:rPr lang="zh-CN" altLang="en-US" dirty="0"/>
              <a:t>支持使用</a:t>
            </a:r>
            <a:r>
              <a:rPr lang="en-US" altLang="zh-CN" dirty="0"/>
              <a:t> Selenium </a:t>
            </a:r>
            <a:r>
              <a:rPr lang="zh-CN" altLang="en-US" dirty="0"/>
              <a:t>自动化驱动浏览器，采集动态渲染网页数据，突破反爬限制。</a:t>
            </a:r>
            <a:endParaRPr lang="zh-CN" altLang="en-US" dirty="0"/>
          </a:p>
        </p:txBody>
      </p:sp>
      <p:sp>
        <p:nvSpPr>
          <p:cNvPr id="17" name="文本框 16"/>
          <p:cNvSpPr txBox="1"/>
          <p:nvPr>
            <p:custDataLst>
              <p:tags r:id="rId2"/>
            </p:custDataLst>
          </p:nvPr>
        </p:nvSpPr>
        <p:spPr>
          <a:xfrm>
            <a:off x="3851720" y="5112597"/>
            <a:ext cx="7284366" cy="645160"/>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定时任务自动获取票房、热榜等实时信息</a:t>
            </a:r>
            <a:endParaRPr lang="zh-CN" altLang="en-US" dirty="0"/>
          </a:p>
        </p:txBody>
      </p:sp>
      <p:sp>
        <p:nvSpPr>
          <p:cNvPr id="18" name="文本框 17"/>
          <p:cNvSpPr txBox="1"/>
          <p:nvPr>
            <p:custDataLst>
              <p:tags r:id="rId3"/>
            </p:custDataLst>
          </p:nvPr>
        </p:nvSpPr>
        <p:spPr>
          <a:xfrm>
            <a:off x="3825685" y="3200625"/>
            <a:ext cx="7284366" cy="645160"/>
          </a:xfrm>
          <a:prstGeom prst="rect">
            <a:avLst/>
          </a:prstGeom>
          <a:solidFill>
            <a:schemeClr val="accent1">
              <a:lumMod val="20000"/>
              <a:lumOff val="80000"/>
            </a:schemeClr>
          </a:solidFill>
          <a:ln w="25400">
            <a:solidFill>
              <a:schemeClr val="accent1"/>
            </a:solidFill>
          </a:ln>
        </p:spPr>
        <p:txBody>
          <a:bodyPr wrap="square" rtlCol="0">
            <a:spAutoFit/>
          </a:bodyPr>
          <a:lstStyle/>
          <a:p>
            <a:endParaRPr lang="en-US" altLang="zh-CN" dirty="0"/>
          </a:p>
          <a:p>
            <a:r>
              <a:rPr lang="zh-CN" altLang="en-US" dirty="0"/>
              <a:t>应对页面变化、反爬策略，保证数据获取稳定</a:t>
            </a:r>
            <a:endParaRPr lang="zh-CN" altLang="en-US" dirty="0"/>
          </a:p>
        </p:txBody>
      </p:sp>
      <p:sp>
        <p:nvSpPr>
          <p:cNvPr id="20" name="矩形: 剪去单角 19"/>
          <p:cNvSpPr/>
          <p:nvPr>
            <p:custDataLst>
              <p:tags r:id="rId4"/>
            </p:custDataLst>
          </p:nvPr>
        </p:nvSpPr>
        <p:spPr>
          <a:xfrm>
            <a:off x="3195781" y="690820"/>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动态页面数据采集</a:t>
            </a:r>
            <a:endParaRPr lang="zh-CN" altLang="en-US" b="1" dirty="0"/>
          </a:p>
        </p:txBody>
      </p:sp>
      <p:sp>
        <p:nvSpPr>
          <p:cNvPr id="21" name="矩形: 剪去单角 20"/>
          <p:cNvSpPr/>
          <p:nvPr>
            <p:custDataLst>
              <p:tags r:id="rId5"/>
            </p:custDataLst>
          </p:nvPr>
        </p:nvSpPr>
        <p:spPr>
          <a:xfrm>
            <a:off x="3169746" y="2974555"/>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b="1" dirty="0"/>
              <a:t>异常与反爬应对机制</a:t>
            </a:r>
            <a:endParaRPr lang="zh-CN" altLang="en-US" b="1" dirty="0"/>
          </a:p>
        </p:txBody>
      </p:sp>
      <p:sp>
        <p:nvSpPr>
          <p:cNvPr id="23" name="矩形: 剪去单角 22"/>
          <p:cNvSpPr/>
          <p:nvPr>
            <p:custDataLst>
              <p:tags r:id="rId6"/>
            </p:custDataLst>
          </p:nvPr>
        </p:nvSpPr>
        <p:spPr>
          <a:xfrm>
            <a:off x="3195781" y="4890492"/>
            <a:ext cx="2079987" cy="47697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定时批量数据抓取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tags/tag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0.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3.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4.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5.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6.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7.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8.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19.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0.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3.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4.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5.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6.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7.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8.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29.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0.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3.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4.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5.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6.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7.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8.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39.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0.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3.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4.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5.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6.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7.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8.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49.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5.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50.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51.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52.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53.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4.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5.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6.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7.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8.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59.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60.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1.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2.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3.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4.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5.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6.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7.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8.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69.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7.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70.xml><?xml version="1.0" encoding="utf-8"?>
<p:tagLst xmlns:p="http://schemas.openxmlformats.org/presentationml/2006/main">
  <p:tag name="KSO_WM_DIAGRAM_VIRTUALLY_FRAME" val="{&quot;height&quot;:420.043622047244,&quot;left&quot;:251.58629921259845,&quot;top&quot;:54.39527559055118,&quot;width&quot;:625.2709448818897}"/>
</p:tagLst>
</file>

<file path=ppt/tags/tag71.xml><?xml version="1.0" encoding="utf-8"?>
<p:tagLst xmlns:p="http://schemas.openxmlformats.org/presentationml/2006/main">
  <p:tag name="KSO_WM_DIAGRAM_VIRTUALLY_FRAME" val="{&quot;height&quot;:420.043622047244,&quot;left&quot;:251.58629921259845,&quot;top&quot;:54.39527559055118,&quot;width&quot;:625.2709448818897}"/>
</p:tagLst>
</file>

<file path=ppt/tags/tag72.xml><?xml version="1.0" encoding="utf-8"?>
<p:tagLst xmlns:p="http://schemas.openxmlformats.org/presentationml/2006/main">
  <p:tag name="KSO_WM_DIAGRAM_VIRTUALLY_FRAME" val="{&quot;height&quot;:420.043622047244,&quot;left&quot;:251.63629921259843,&quot;top&quot;:54.39527559055118,&quot;width&quot;:625.2209448818896}"/>
</p:tagLst>
</file>

<file path=ppt/tags/tag73.xml><?xml version="1.0" encoding="utf-8"?>
<p:tagLst xmlns:p="http://schemas.openxmlformats.org/presentationml/2006/main">
  <p:tag name="KSO_WM_DIAGRAM_VIRTUALLY_FRAME" val="{&quot;height&quot;:420.043622047244,&quot;left&quot;:251.58629921259845,&quot;top&quot;:54.39527559055118,&quot;width&quot;:625.2709448818897}"/>
</p:tagLst>
</file>

<file path=ppt/tags/tag74.xml><?xml version="1.0" encoding="utf-8"?>
<p:tagLst xmlns:p="http://schemas.openxmlformats.org/presentationml/2006/main">
  <p:tag name="KSO_WM_DIAGRAM_VIRTUALLY_FRAME" val="{&quot;height&quot;:420.043622047244,&quot;left&quot;:251.58629921259845,&quot;top&quot;:54.39527559055118,&quot;width&quot;:625.2709448818897}"/>
</p:tagLst>
</file>

<file path=ppt/tags/tag75.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76.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77.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78.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79.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8.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80.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81.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82.xml><?xml version="1.0" encoding="utf-8"?>
<p:tagLst xmlns:p="http://schemas.openxmlformats.org/presentationml/2006/main">
  <p:tag name="KSO_WM_DIAGRAM_VIRTUALLY_FRAME" val="{&quot;height&quot;:420.043622047244,&quot;left&quot;:251.48629921259845,&quot;top&quot;:54.39527559055118,&quot;width&quot;:625.3709448818897}"/>
</p:tagLst>
</file>

<file path=ppt/tags/tag83.xml><?xml version="1.0" encoding="utf-8"?>
<p:tagLst xmlns:p="http://schemas.openxmlformats.org/presentationml/2006/main">
  <p:tag name="KSO_WM_DIAGRAM_VIRTUALLY_FRAME" val="{&quot;height&quot;:358.6807086614173,&quot;left&quot;:97.25299212598425,&quot;top&quot;:120.93952755905511,&quot;width&quot;:802.7877165354332}"/>
</p:tagLst>
</file>

<file path=ppt/tags/tag84.xml><?xml version="1.0" encoding="utf-8"?>
<p:tagLst xmlns:p="http://schemas.openxmlformats.org/presentationml/2006/main">
  <p:tag name="KSO_WM_DIAGRAM_VIRTUALLY_FRAME" val="{&quot;height&quot;:358.6807086614173,&quot;left&quot;:97.25299212598425,&quot;top&quot;:120.93952755905511,&quot;width&quot;:802.7877165354332}"/>
</p:tagLst>
</file>

<file path=ppt/tags/tag85.xml><?xml version="1.0" encoding="utf-8"?>
<p:tagLst xmlns:p="http://schemas.openxmlformats.org/presentationml/2006/main">
  <p:tag name="KSO_WM_DIAGRAM_VIRTUALLY_FRAME" val="{&quot;height&quot;:358.6807086614173,&quot;left&quot;:97.25299212598425,&quot;top&quot;:120.93952755905511,&quot;width&quot;:802.7877165354332}"/>
</p:tagLst>
</file>

<file path=ppt/tags/tag86.xml><?xml version="1.0" encoding="utf-8"?>
<p:tagLst xmlns:p="http://schemas.openxmlformats.org/presentationml/2006/main">
  <p:tag name="KSO_WM_DIAGRAM_VIRTUALLY_FRAME" val="{&quot;height&quot;:372.9658661417323,&quot;left&quot;:155.04070866141734,&quot;top&quot;:117.08098425196849,&quot;width&quot;:663.3564960629922}"/>
</p:tagLst>
</file>

<file path=ppt/tags/tag87.xml><?xml version="1.0" encoding="utf-8"?>
<p:tagLst xmlns:p="http://schemas.openxmlformats.org/presentationml/2006/main">
  <p:tag name="KSO_WM_DIAGRAM_VIRTUALLY_FRAME" val="{&quot;height&quot;:372.9658661417323,&quot;left&quot;:155.04070866141734,&quot;top&quot;:117.08098425196849,&quot;width&quot;:663.3564960629922}"/>
</p:tagLst>
</file>

<file path=ppt/tags/tag88.xml><?xml version="1.0" encoding="utf-8"?>
<p:tagLst xmlns:p="http://schemas.openxmlformats.org/presentationml/2006/main">
  <p:tag name="KSO_WM_DIAGRAM_VIRTUALLY_FRAME" val="{&quot;height&quot;:372.9658661417323,&quot;left&quot;:155.04070866141734,&quot;top&quot;:117.08098425196849,&quot;width&quot;:663.3564960629922}"/>
</p:tagLst>
</file>

<file path=ppt/tags/tag89.xml><?xml version="1.0" encoding="utf-8"?>
<p:tagLst xmlns:p="http://schemas.openxmlformats.org/presentationml/2006/main">
  <p:tag name="KSO_WM_DIAGRAM_VIRTUALLY_FRAME" val="{&quot;height&quot;:372.9658661417323,&quot;left&quot;:155.04070866141734,&quot;top&quot;:117.08098425196849,&quot;width&quot;:663.3564960629922}"/>
</p:tagLst>
</file>

<file path=ppt/tags/tag9.xml><?xml version="1.0" encoding="utf-8"?>
<p:tagLst xmlns:p="http://schemas.openxmlformats.org/presentationml/2006/main">
  <p:tag name="KSO_WM_DIAGRAM_VIRTUALLY_FRAME" val="{&quot;height&quot;:216.53929133858273,&quot;left&quot;:120.95582677165355,&quot;top&quot;:194.7871653543307,&quot;width&quot;:745.634094488189}"/>
</p:tagLst>
</file>

<file path=ppt/tags/tag90.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1.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2.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3.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4.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5.xml><?xml version="1.0" encoding="utf-8"?>
<p:tagLst xmlns:p="http://schemas.openxmlformats.org/presentationml/2006/main">
  <p:tag name="KSO_WM_DIAGRAM_VIRTUALLY_FRAME" val="{&quot;height&quot;:356.40094488188976,&quot;left&quot;:121.40968503937009,&quot;top&quot;:122.23582677165355,&quot;width&quot;:777.3065354330708}"/>
</p:tagLst>
</file>

<file path=ppt/tags/tag96.xml><?xml version="1.0" encoding="utf-8"?>
<p:tagLst xmlns:p="http://schemas.openxmlformats.org/presentationml/2006/main">
  <p:tag name="ISPRING_PRESENTATION_TITLE" val="982"/>
  <p:tag name="ISPRING_SCORM_RATE_SLIDES" val="0"/>
  <p:tag name="ISPRING_SCORM_RATE_QUIZZES" val="0"/>
  <p:tag name="ISPRING_SCORM_PASSING_SCORE" val="0.000000"/>
  <p:tag name="ISPRING_ULTRA_SCORM_COURSE_ID" val="FBD9F647-9D34-4D8C-A890-0D0B4BF36918"/>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F:\1.30修改\79240"/>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lumMod val="75000"/>
            </a:schemeClr>
          </a:solidFill>
        </a:ln>
      </a:spPr>
      <a:bodyPr spcFirstLastPara="0" vert="horz" wrap="square" lIns="11430" tIns="11430" rIns="11430" bIns="11430" numCol="1" spcCol="1270" rtlCol="0" anchor="ctr" anchorCtr="0">
        <a:noAutofit/>
      </a:bodyPr>
      <a:lstStyle>
        <a:defPPr marL="0" indent="0" algn="ctr" defTabSz="800100">
          <a:lnSpc>
            <a:spcPct val="90000"/>
          </a:lnSpc>
          <a:spcBef>
            <a:spcPct val="0"/>
          </a:spcBef>
          <a:spcAft>
            <a:spcPct val="35000"/>
          </a:spcAft>
          <a:buNone/>
          <a:defRPr sz="1800" kern="1200" dirty="0"/>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5378</Words>
  <Application>WPS 演示</Application>
  <PresentationFormat>宽屏</PresentationFormat>
  <Paragraphs>490</Paragraphs>
  <Slides>44</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Arial</vt:lpstr>
      <vt:lpstr>宋体</vt:lpstr>
      <vt:lpstr>Wingdings</vt:lpstr>
      <vt:lpstr>方正正粗黑简体</vt:lpstr>
      <vt:lpstr>黑体</vt:lpstr>
      <vt:lpstr>微软雅黑</vt:lpstr>
      <vt:lpstr>Century Gothic</vt:lpstr>
      <vt:lpstr>Calibri</vt:lpstr>
      <vt:lpstr>等线</vt:lpstr>
      <vt:lpstr>Arial Unicode MS</vt:lpstr>
      <vt:lpstr>等线 Light</vt:lpstr>
      <vt:lpstr>方正舒体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982</dc:title>
  <dc:creator>Anzichen</dc:creator>
  <cp:lastModifiedBy>Dokiboy</cp:lastModifiedBy>
  <cp:revision>187</cp:revision>
  <dcterms:created xsi:type="dcterms:W3CDTF">2018-09-08T09:26:00Z</dcterms:created>
  <dcterms:modified xsi:type="dcterms:W3CDTF">2025-07-06T02:25:57Z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9066A80A23954E2CAC1A4119EB3073C3_12</vt:lpwstr>
  </property>
</Properties>
</file>